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4.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5.xml" ContentType="application/vnd.openxmlformats-officedocument.theme+xml"/>
  <Override PartName="/ppt/slideLayouts/slideLayout25.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 id="2147483673" r:id="rId6"/>
    <p:sldMasterId id="2147483684" r:id="rId7"/>
    <p:sldMasterId id="2147483691" r:id="rId8"/>
    <p:sldMasterId id="2147483693" r:id="rId9"/>
    <p:sldMasterId id="2147483698" r:id="rId10"/>
  </p:sldMasterIdLst>
  <p:notesMasterIdLst>
    <p:notesMasterId r:id="rId20"/>
  </p:notesMasterIdLst>
  <p:handoutMasterIdLst>
    <p:handoutMasterId r:id="rId21"/>
  </p:handoutMasterIdLst>
  <p:sldIdLst>
    <p:sldId id="320" r:id="rId11"/>
    <p:sldId id="359" r:id="rId12"/>
    <p:sldId id="362" r:id="rId13"/>
    <p:sldId id="360" r:id="rId14"/>
    <p:sldId id="361" r:id="rId15"/>
    <p:sldId id="363" r:id="rId16"/>
    <p:sldId id="364" r:id="rId17"/>
    <p:sldId id="365" r:id="rId18"/>
    <p:sldId id="366" r:id="rId19"/>
  </p:sldIdLst>
  <p:sldSz cx="9144000" cy="5143500" type="screen16x9"/>
  <p:notesSz cx="6797675" cy="9928225"/>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a:srgbClr val="00CC00"/>
    <a:srgbClr val="458557"/>
    <a:srgbClr val="000000"/>
    <a:srgbClr val="B71A8B"/>
    <a:srgbClr val="FFFFFF"/>
    <a:srgbClr val="2C3841"/>
    <a:srgbClr val="9BA7B0"/>
    <a:srgbClr val="B9C9D5"/>
    <a:srgbClr val="CADC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36" autoAdjust="0"/>
    <p:restoredTop sz="76498" autoAdjust="0"/>
  </p:normalViewPr>
  <p:slideViewPr>
    <p:cSldViewPr snapToGrid="0">
      <p:cViewPr varScale="1">
        <p:scale>
          <a:sx n="106" d="100"/>
          <a:sy n="106" d="100"/>
        </p:scale>
        <p:origin x="1350" y="84"/>
      </p:cViewPr>
      <p:guideLst>
        <p:guide orient="horz" pos="162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4.xml"/><Relationship Id="rId13" Type="http://schemas.openxmlformats.org/officeDocument/2006/relationships/slide" Target="slides/slide3.xml"/><Relationship Id="rId18" Type="http://schemas.openxmlformats.org/officeDocument/2006/relationships/slide" Target="slides/slide8.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Master" Target="slideMasters/slideMaster3.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6.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1.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5.xml"/><Relationship Id="rId23" Type="http://schemas.openxmlformats.org/officeDocument/2006/relationships/viewProps" Target="viewProps.xml"/><Relationship Id="rId10" Type="http://schemas.openxmlformats.org/officeDocument/2006/relationships/slideMaster" Target="slideMasters/slideMaster6.xml"/><Relationship Id="rId19" Type="http://schemas.openxmlformats.org/officeDocument/2006/relationships/slide" Target="slides/slide9.xml"/><Relationship Id="rId4" Type="http://schemas.openxmlformats.org/officeDocument/2006/relationships/customXml" Target="../customXml/item4.xml"/><Relationship Id="rId9" Type="http://schemas.openxmlformats.org/officeDocument/2006/relationships/slideMaster" Target="slideMasters/slideMaster5.xml"/><Relationship Id="rId14" Type="http://schemas.openxmlformats.org/officeDocument/2006/relationships/slide" Target="slides/slide4.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6" name="Straight Connector 5"/>
          <p:cNvCxnSpPr>
            <a:cxnSpLocks/>
          </p:cNvCxnSpPr>
          <p:nvPr/>
        </p:nvCxnSpPr>
        <p:spPr>
          <a:xfrm>
            <a:off x="347318" y="899013"/>
            <a:ext cx="6066167" cy="0"/>
          </a:xfrm>
          <a:prstGeom prst="line">
            <a:avLst/>
          </a:prstGeom>
          <a:ln w="6350">
            <a:solidFill>
              <a:srgbClr val="2C3841"/>
            </a:solidFill>
          </a:ln>
          <a:effectLst/>
        </p:spPr>
        <p:style>
          <a:lnRef idx="2">
            <a:schemeClr val="accent1"/>
          </a:lnRef>
          <a:fillRef idx="0">
            <a:schemeClr val="accent1"/>
          </a:fillRef>
          <a:effectRef idx="1">
            <a:schemeClr val="accent1"/>
          </a:effectRef>
          <a:fontRef idx="minor">
            <a:schemeClr val="tx1"/>
          </a:fontRef>
        </p:style>
      </p:cxnSp>
      <p:pic>
        <p:nvPicPr>
          <p:cNvPr id="15" name="Picture 14" descr="2013_Jisc_Logo_RGB300(19.5mm).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7319" y="275302"/>
            <a:ext cx="673722" cy="429963"/>
          </a:xfrm>
          <a:prstGeom prst="rect">
            <a:avLst/>
          </a:prstGeom>
        </p:spPr>
      </p:pic>
      <p:sp>
        <p:nvSpPr>
          <p:cNvPr id="2" name="Header Placeholder 1"/>
          <p:cNvSpPr>
            <a:spLocks noGrp="1"/>
          </p:cNvSpPr>
          <p:nvPr>
            <p:ph type="hdr" sz="quarter"/>
          </p:nvPr>
        </p:nvSpPr>
        <p:spPr>
          <a:xfrm>
            <a:off x="3291787" y="273613"/>
            <a:ext cx="3121697" cy="498135"/>
          </a:xfrm>
          <a:prstGeom prst="rect">
            <a:avLst/>
          </a:prstGeom>
        </p:spPr>
        <p:txBody>
          <a:bodyPr vert="horz" lIns="0" tIns="0" rIns="0" bIns="0" rtlCol="0" anchor="t" anchorCtr="0"/>
          <a:lstStyle/>
          <a:p>
            <a:pPr algn="r"/>
            <a:r>
              <a:rPr lang="en-GB" sz="1000"/>
              <a:t>Title of presentation (Insert &gt; Header &amp; Footer &gt; Notes and Handouts &gt; Header &gt; Apply to all)</a:t>
            </a:r>
          </a:p>
        </p:txBody>
      </p:sp>
      <p:cxnSp>
        <p:nvCxnSpPr>
          <p:cNvPr id="8" name="Straight Connector 7"/>
          <p:cNvCxnSpPr>
            <a:cxnSpLocks/>
          </p:cNvCxnSpPr>
          <p:nvPr/>
        </p:nvCxnSpPr>
        <p:spPr>
          <a:xfrm>
            <a:off x="347318" y="273613"/>
            <a:ext cx="6066167" cy="0"/>
          </a:xfrm>
          <a:prstGeom prst="line">
            <a:avLst/>
          </a:prstGeom>
          <a:ln w="6350">
            <a:solidFill>
              <a:srgbClr val="2C3841"/>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9"/>
          <p:cNvSpPr>
            <a:spLocks noGrp="1"/>
          </p:cNvSpPr>
          <p:nvPr>
            <p:ph type="sldNum" sz="quarter" idx="3"/>
          </p:nvPr>
        </p:nvSpPr>
        <p:spPr>
          <a:xfrm>
            <a:off x="3467825" y="9714684"/>
            <a:ext cx="2945659" cy="150377"/>
          </a:xfrm>
          <a:prstGeom prst="rect">
            <a:avLst/>
          </a:prstGeom>
        </p:spPr>
        <p:txBody>
          <a:bodyPr vert="horz" lIns="0" tIns="0" rIns="0" bIns="0" rtlCol="0" anchor="b">
            <a:noAutofit/>
          </a:bodyPr>
          <a:lstStyle>
            <a:lvl1pPr algn="r">
              <a:defRPr sz="1200"/>
            </a:lvl1pPr>
          </a:lstStyle>
          <a:p>
            <a:fld id="{1D5C8E73-0984-4EF3-A086-A5742340CAED}" type="slidenum">
              <a:rPr lang="en-GB" sz="900" smtClean="0"/>
              <a:t>‹#›</a:t>
            </a:fld>
            <a:endParaRPr lang="en-GB" sz="900"/>
          </a:p>
        </p:txBody>
      </p:sp>
      <p:sp>
        <p:nvSpPr>
          <p:cNvPr id="11" name="Date Placeholder 10"/>
          <p:cNvSpPr>
            <a:spLocks noGrp="1"/>
          </p:cNvSpPr>
          <p:nvPr>
            <p:ph type="dt" sz="quarter" idx="1"/>
          </p:nvPr>
        </p:nvSpPr>
        <p:spPr>
          <a:xfrm>
            <a:off x="346128" y="9714684"/>
            <a:ext cx="2945659" cy="138499"/>
          </a:xfrm>
          <a:prstGeom prst="rect">
            <a:avLst/>
          </a:prstGeom>
          <a:ln>
            <a:noFill/>
          </a:ln>
        </p:spPr>
        <p:txBody>
          <a:bodyPr vert="horz" lIns="0" tIns="0" rIns="0" bIns="0" rtlCol="0">
            <a:spAutoFit/>
          </a:bodyPr>
          <a:lstStyle>
            <a:lvl1pPr algn="r">
              <a:defRPr sz="1200"/>
            </a:lvl1pPr>
          </a:lstStyle>
          <a:p>
            <a:pPr algn="l"/>
            <a:fld id="{3FD086DC-763A-456E-A937-F06B6DED370A}" type="datetime1">
              <a:rPr lang="en-GB" sz="900" smtClean="0"/>
              <a:t>03/07/2019</a:t>
            </a:fld>
            <a:endParaRPr lang="en-GB" sz="900"/>
          </a:p>
        </p:txBody>
      </p:sp>
      <p:cxnSp>
        <p:nvCxnSpPr>
          <p:cNvPr id="16" name="Straight Connector 15"/>
          <p:cNvCxnSpPr>
            <a:cxnSpLocks/>
          </p:cNvCxnSpPr>
          <p:nvPr/>
        </p:nvCxnSpPr>
        <p:spPr>
          <a:xfrm>
            <a:off x="346128" y="9714684"/>
            <a:ext cx="6066167" cy="0"/>
          </a:xfrm>
          <a:prstGeom prst="line">
            <a:avLst/>
          </a:prstGeom>
          <a:ln w="6350">
            <a:solidFill>
              <a:srgbClr val="2C384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381379"/>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idx="1"/>
          </p:nvPr>
        </p:nvSpPr>
        <p:spPr>
          <a:xfrm>
            <a:off x="347318" y="9750052"/>
            <a:ext cx="2945659" cy="150377"/>
          </a:xfrm>
          <a:prstGeom prst="rect">
            <a:avLst/>
          </a:prstGeom>
        </p:spPr>
        <p:txBody>
          <a:bodyPr vert="horz" lIns="0" tIns="0" rIns="0" bIns="0" rtlCol="0">
            <a:noAutofit/>
          </a:bodyPr>
          <a:lstStyle>
            <a:lvl1pPr algn="l">
              <a:defRPr sz="900"/>
            </a:lvl1pPr>
          </a:lstStyle>
          <a:p>
            <a:fld id="{7CA68E39-928D-47D3-A46C-76BFA4F9E071}" type="datetime1">
              <a:rPr lang="en-GB" smtClean="0"/>
              <a:t>03/07/2019</a:t>
            </a:fld>
            <a:endParaRPr lang="en-GB"/>
          </a:p>
        </p:txBody>
      </p:sp>
      <p:sp>
        <p:nvSpPr>
          <p:cNvPr id="4" name="Slide Image Placeholder 3"/>
          <p:cNvSpPr>
            <a:spLocks noGrp="1" noRot="1" noChangeAspect="1"/>
          </p:cNvSpPr>
          <p:nvPr>
            <p:ph type="sldImg" idx="2"/>
          </p:nvPr>
        </p:nvSpPr>
        <p:spPr>
          <a:xfrm>
            <a:off x="792163" y="665163"/>
            <a:ext cx="5213350" cy="29337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347318" y="3811948"/>
            <a:ext cx="6066167" cy="487524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sz="quarter" idx="5"/>
          </p:nvPr>
        </p:nvSpPr>
        <p:spPr>
          <a:xfrm>
            <a:off x="3467825" y="9748423"/>
            <a:ext cx="2945659" cy="150377"/>
          </a:xfrm>
          <a:prstGeom prst="rect">
            <a:avLst/>
          </a:prstGeom>
        </p:spPr>
        <p:txBody>
          <a:bodyPr vert="horz" lIns="0" tIns="0" rIns="0" bIns="0" rtlCol="0">
            <a:noAutofit/>
          </a:bodyPr>
          <a:lstStyle>
            <a:lvl1pPr algn="r">
              <a:defRPr lang="en-GB" sz="900" smtClean="0"/>
            </a:lvl1pPr>
          </a:lstStyle>
          <a:p>
            <a:fld id="{059CA28E-C823-46A7-ACC3-740ED2E57C53}" type="slidenum">
              <a:rPr lang="en-GB" smtClean="0"/>
              <a:pPr/>
              <a:t>‹#›</a:t>
            </a:fld>
            <a:endParaRPr lang="en-GB"/>
          </a:p>
        </p:txBody>
      </p:sp>
      <p:sp>
        <p:nvSpPr>
          <p:cNvPr id="13" name="Header Placeholder 12"/>
          <p:cNvSpPr>
            <a:spLocks noGrp="1"/>
          </p:cNvSpPr>
          <p:nvPr>
            <p:ph type="hdr" sz="quarter"/>
          </p:nvPr>
        </p:nvSpPr>
        <p:spPr>
          <a:xfrm>
            <a:off x="3467825" y="0"/>
            <a:ext cx="2945659" cy="498135"/>
          </a:xfrm>
          <a:prstGeom prst="rect">
            <a:avLst/>
          </a:prstGeom>
        </p:spPr>
        <p:txBody>
          <a:bodyPr vert="horz" lIns="0" tIns="0" rIns="0" bIns="0" rtlCol="0"/>
          <a:lstStyle>
            <a:lvl1pPr algn="r">
              <a:defRPr sz="1000"/>
            </a:lvl1pPr>
          </a:lstStyle>
          <a:p>
            <a:r>
              <a:rPr lang="en-GB"/>
              <a:t>Title of presentation (Insert &gt; Header &amp; Footer &gt; Notes and Handouts &gt; Header &gt; Apply to all)</a:t>
            </a:r>
          </a:p>
        </p:txBody>
      </p:sp>
      <p:cxnSp>
        <p:nvCxnSpPr>
          <p:cNvPr id="11" name="Straight Connector 10"/>
          <p:cNvCxnSpPr>
            <a:cxnSpLocks/>
          </p:cNvCxnSpPr>
          <p:nvPr/>
        </p:nvCxnSpPr>
        <p:spPr>
          <a:xfrm>
            <a:off x="347318" y="9750051"/>
            <a:ext cx="6066167" cy="0"/>
          </a:xfrm>
          <a:prstGeom prst="line">
            <a:avLst/>
          </a:prstGeom>
          <a:ln w="6350">
            <a:solidFill>
              <a:srgbClr val="2C384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66944206"/>
      </p:ext>
    </p:extLst>
  </p:cSld>
  <p:clrMap bg1="lt1" tx1="dk1" bg2="lt2" tx2="dk2" accent1="accent1" accent2="accent2" accent3="accent3" accent4="accent4" accent5="accent5" accent6="accent6" hlink="hlink" folHlink="folHlink"/>
  <p:hf ftr="0"/>
  <p:notesStyle>
    <a:lvl1pPr marL="108000" indent="-108000" algn="l" defTabSz="685800" rtl="0" eaLnBrk="1" latinLnBrk="0" hangingPunct="1">
      <a:lnSpc>
        <a:spcPct val="90000"/>
      </a:lnSpc>
      <a:spcBef>
        <a:spcPts val="450"/>
      </a:spcBef>
      <a:buClr>
        <a:schemeClr val="accent1"/>
      </a:buClr>
      <a:buSzPct val="120000"/>
      <a:buFont typeface="Corbel" panose="020B0503020204020204" pitchFamily="34" charset="0"/>
      <a:buChar char="»"/>
      <a:defRPr sz="900" kern="1200">
        <a:solidFill>
          <a:schemeClr val="tx1"/>
        </a:solidFill>
        <a:latin typeface="+mn-lt"/>
        <a:ea typeface="+mn-ea"/>
        <a:cs typeface="+mn-cs"/>
      </a:defRPr>
    </a:lvl1pPr>
    <a:lvl2pPr marL="216000" indent="-108000" algn="l" defTabSz="685800" rtl="0" eaLnBrk="1" latinLnBrk="0" hangingPunct="1">
      <a:lnSpc>
        <a:spcPct val="90000"/>
      </a:lnSpc>
      <a:spcBef>
        <a:spcPts val="450"/>
      </a:spcBef>
      <a:buClr>
        <a:schemeClr val="accent1"/>
      </a:buClr>
      <a:buSzPct val="120000"/>
      <a:buFont typeface="Corbel" panose="020B0503020204020204" pitchFamily="34" charset="0"/>
      <a:buChar char="›"/>
      <a:defRPr sz="900" kern="1200">
        <a:solidFill>
          <a:schemeClr val="tx1"/>
        </a:solidFill>
        <a:latin typeface="+mn-lt"/>
        <a:ea typeface="+mn-ea"/>
        <a:cs typeface="+mn-cs"/>
      </a:defRPr>
    </a:lvl2pPr>
    <a:lvl3pPr marL="324000" indent="-108000" algn="l" defTabSz="685800" rtl="0" eaLnBrk="1" latinLnBrk="0" hangingPunct="1">
      <a:lnSpc>
        <a:spcPct val="90000"/>
      </a:lnSpc>
      <a:spcBef>
        <a:spcPts val="450"/>
      </a:spcBef>
      <a:buClr>
        <a:schemeClr val="accent1"/>
      </a:buClr>
      <a:buSzPct val="120000"/>
      <a:buFont typeface="Corbel" panose="020B0503020204020204" pitchFamily="34" charset="0"/>
      <a:buChar char="–"/>
      <a:defRPr sz="900" kern="1200">
        <a:solidFill>
          <a:schemeClr val="tx1"/>
        </a:solidFill>
        <a:latin typeface="+mn-lt"/>
        <a:ea typeface="+mn-ea"/>
        <a:cs typeface="+mn-cs"/>
      </a:defRPr>
    </a:lvl3pPr>
    <a:lvl4pPr marL="432000" indent="-108000" algn="l" defTabSz="685800" rtl="0" eaLnBrk="1" latinLnBrk="0" hangingPunct="1">
      <a:lnSpc>
        <a:spcPct val="90000"/>
      </a:lnSpc>
      <a:buClr>
        <a:schemeClr val="accent1"/>
      </a:buClr>
      <a:buSzPct val="120000"/>
      <a:buFont typeface="Corbel" panose="020B0503020204020204" pitchFamily="34" charset="0"/>
      <a:buChar char="–"/>
      <a:defRPr sz="900" kern="1200">
        <a:solidFill>
          <a:schemeClr val="tx1"/>
        </a:solidFill>
        <a:latin typeface="+mn-lt"/>
        <a:ea typeface="+mn-ea"/>
        <a:cs typeface="+mn-cs"/>
      </a:defRPr>
    </a:lvl4pPr>
    <a:lvl5pPr marL="540000" indent="-108000" algn="l" defTabSz="685800" rtl="0" eaLnBrk="1" latinLnBrk="0" hangingPunct="1">
      <a:lnSpc>
        <a:spcPct val="90000"/>
      </a:lnSpc>
      <a:buClr>
        <a:schemeClr val="accent1"/>
      </a:buClr>
      <a:buSzPct val="120000"/>
      <a:buFont typeface="Corbel" panose="020B0503020204020204" pitchFamily="34" charset="0"/>
      <a:buChar char="–"/>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legislation.gov.uk/uksi/2018/952/made"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None/>
            </a:pPr>
            <a:r>
              <a:rPr lang="en-GB" sz="900" b="1" dirty="0">
                <a:cs typeface="Calibri"/>
                <a:hlinkClick r:id="rId3"/>
              </a:rPr>
              <a:t>EU Web Accessibility Directive</a:t>
            </a:r>
            <a:endParaRPr lang="en-US" sz="900" b="1" dirty="0">
              <a:cs typeface="Calibri"/>
            </a:endParaRPr>
          </a:p>
          <a:p>
            <a:pPr marL="0" indent="0">
              <a:buNone/>
            </a:pPr>
            <a:endParaRPr lang="en-GB" sz="900" dirty="0">
              <a:cs typeface="Calibri"/>
            </a:endParaRPr>
          </a:p>
          <a:p>
            <a:pPr marL="0" indent="0">
              <a:buNone/>
            </a:pPr>
            <a:r>
              <a:rPr lang="en-GB" sz="900" b="1" dirty="0">
                <a:cs typeface="Calibri"/>
              </a:rPr>
              <a:t>The Public Sector Bodies (Websites and Mobile Applications) (No. 2) Accessibility Regulations 2018</a:t>
            </a:r>
            <a:endParaRPr lang="en-US" sz="900" b="1" dirty="0">
              <a:cs typeface="Calibri"/>
            </a:endParaRPr>
          </a:p>
          <a:p>
            <a:pPr>
              <a:buNone/>
            </a:pPr>
            <a:endParaRPr lang="en-US" dirty="0">
              <a:cs typeface="Calibri"/>
            </a:endParaRPr>
          </a:p>
          <a:p>
            <a:pPr marL="0" marR="0" lvl="0" indent="0" algn="l" defTabSz="685800" rtl="0" eaLnBrk="1" fontAlgn="auto" latinLnBrk="0" hangingPunct="1">
              <a:lnSpc>
                <a:spcPct val="90000"/>
              </a:lnSpc>
              <a:spcBef>
                <a:spcPts val="450"/>
              </a:spcBef>
              <a:spcAft>
                <a:spcPts val="0"/>
              </a:spcAft>
              <a:buClr>
                <a:schemeClr val="accent1"/>
              </a:buClr>
              <a:buSzPct val="120000"/>
              <a:buFont typeface="Corbel" panose="020B0503020204020204" pitchFamily="34" charset="0"/>
              <a:buNone/>
              <a:tabLst/>
              <a:defRPr/>
            </a:pPr>
            <a:r>
              <a:rPr lang="en-GB" sz="900" dirty="0"/>
              <a:t>https://www.legislation.gov.uk/uksi/2018/952/made</a:t>
            </a:r>
          </a:p>
          <a:p>
            <a:pPr marL="0" indent="0">
              <a:buNone/>
            </a:pPr>
            <a:endParaRPr lang="en-GB" dirty="0">
              <a:cs typeface="Calibri"/>
            </a:endParaRPr>
          </a:p>
          <a:p>
            <a:endParaRPr lang="en-GB" dirty="0">
              <a:cs typeface="Calibri"/>
            </a:endParaRPr>
          </a:p>
        </p:txBody>
      </p:sp>
      <p:sp>
        <p:nvSpPr>
          <p:cNvPr id="4" name="Slide Number Placeholder 3"/>
          <p:cNvSpPr>
            <a:spLocks noGrp="1"/>
          </p:cNvSpPr>
          <p:nvPr>
            <p:ph type="sldNum" sz="quarter" idx="10"/>
          </p:nvPr>
        </p:nvSpPr>
        <p:spPr/>
        <p:txBody>
          <a:bodyPr/>
          <a:lstStyle/>
          <a:p>
            <a:fld id="{74C8FC0A-B4B9-48FD-BE6C-A3061BD2F5F6}" type="slidenum">
              <a:rPr lang="en-GB" smtClean="0"/>
              <a:t>1</a:t>
            </a:fld>
            <a:endParaRPr lang="en-GB"/>
          </a:p>
        </p:txBody>
      </p:sp>
    </p:spTree>
    <p:extLst>
      <p:ext uri="{BB962C8B-B14F-4D97-AF65-F5344CB8AC3E}">
        <p14:creationId xmlns:p14="http://schemas.microsoft.com/office/powerpoint/2010/main" val="7438946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Application</a:t>
            </a:r>
          </a:p>
          <a:p>
            <a:endParaRPr lang="en-GB" dirty="0"/>
          </a:p>
          <a:p>
            <a:r>
              <a:rPr lang="en-GB" dirty="0"/>
              <a:t>‘Newish’ websites (created on/after 23 Sept 2018)</a:t>
            </a:r>
          </a:p>
          <a:p>
            <a:pPr lvl="1"/>
            <a:r>
              <a:rPr lang="en-GB" dirty="0"/>
              <a:t>Need to be compliant by 22 Sept 2019.</a:t>
            </a:r>
          </a:p>
          <a:p>
            <a:r>
              <a:rPr lang="en-GB" dirty="0"/>
              <a:t>Any other websites</a:t>
            </a:r>
          </a:p>
          <a:p>
            <a:pPr lvl="1"/>
            <a:r>
              <a:rPr lang="en-GB" dirty="0"/>
              <a:t>Need to be compliant after 22 Sept 2020</a:t>
            </a:r>
          </a:p>
          <a:p>
            <a:pPr lvl="1"/>
            <a:r>
              <a:rPr lang="en-GB" dirty="0"/>
              <a:t>Extranets/intranets (VLEs) published before 23rd Sept 2019 are exempt until they ‘undergo substantial revision’ (4.2.g)</a:t>
            </a:r>
          </a:p>
          <a:p>
            <a:endParaRPr lang="en-GB" dirty="0"/>
          </a:p>
        </p:txBody>
      </p:sp>
      <p:sp>
        <p:nvSpPr>
          <p:cNvPr id="4" name="Date Placeholder 3"/>
          <p:cNvSpPr>
            <a:spLocks noGrp="1"/>
          </p:cNvSpPr>
          <p:nvPr>
            <p:ph type="dt" idx="1"/>
          </p:nvPr>
        </p:nvSpPr>
        <p:spPr/>
        <p:txBody>
          <a:bodyPr/>
          <a:lstStyle/>
          <a:p>
            <a:fld id="{8A028D1A-E412-43E9-AB75-C21937BDAA84}" type="datetime1">
              <a:rPr lang="en-GB" smtClean="0"/>
              <a:t>03/07/2019</a:t>
            </a:fld>
            <a:endParaRPr lang="en-GB"/>
          </a:p>
        </p:txBody>
      </p:sp>
      <p:sp>
        <p:nvSpPr>
          <p:cNvPr id="5" name="Slide Number Placeholder 4"/>
          <p:cNvSpPr>
            <a:spLocks noGrp="1"/>
          </p:cNvSpPr>
          <p:nvPr>
            <p:ph type="sldNum" sz="quarter" idx="5"/>
          </p:nvPr>
        </p:nvSpPr>
        <p:spPr/>
        <p:txBody>
          <a:bodyPr/>
          <a:lstStyle/>
          <a:p>
            <a:fld id="{059CA28E-C823-46A7-ACC3-740ED2E57C53}" type="slidenum">
              <a:rPr lang="en-GB" smtClean="0"/>
              <a:pPr/>
              <a:t>2</a:t>
            </a:fld>
            <a:endParaRPr lang="en-GB"/>
          </a:p>
        </p:txBody>
      </p:sp>
      <p:sp>
        <p:nvSpPr>
          <p:cNvPr id="6" name="Header Placeholder 5"/>
          <p:cNvSpPr>
            <a:spLocks noGrp="1"/>
          </p:cNvSpPr>
          <p:nvPr>
            <p:ph type="hdr" sz="quarter"/>
          </p:nvPr>
        </p:nvSpPr>
        <p:spPr/>
        <p:txBody>
          <a:bodyPr/>
          <a:lstStyle/>
          <a:p>
            <a:r>
              <a:rPr lang="en-GB"/>
              <a:t>Title of presentation (Insert &gt; Header &amp; Footer &gt; Notes and Handouts &gt; Header &gt; Apply to all)</a:t>
            </a:r>
          </a:p>
        </p:txBody>
      </p:sp>
    </p:spTree>
    <p:extLst>
      <p:ext uri="{BB962C8B-B14F-4D97-AF65-F5344CB8AC3E}">
        <p14:creationId xmlns:p14="http://schemas.microsoft.com/office/powerpoint/2010/main" val="2823811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685800" rtl="0" eaLnBrk="1" fontAlgn="auto" latinLnBrk="0" hangingPunct="1">
              <a:lnSpc>
                <a:spcPct val="90000"/>
              </a:lnSpc>
              <a:spcBef>
                <a:spcPts val="450"/>
              </a:spcBef>
              <a:spcAft>
                <a:spcPts val="0"/>
              </a:spcAft>
              <a:buClr>
                <a:schemeClr val="accent1"/>
              </a:buClr>
              <a:buSzPct val="120000"/>
              <a:buFont typeface="Corbel" panose="020B0503020204020204" pitchFamily="34" charset="0"/>
              <a:buNone/>
              <a:tabLst/>
              <a:defRPr/>
            </a:pPr>
            <a:r>
              <a:rPr lang="en-GB" sz="900" dirty="0"/>
              <a:t>Diagram  created by Alistair McNaught on ‘good faith’ basis. It does not constitute legal advice.</a:t>
            </a:r>
          </a:p>
          <a:p>
            <a:pPr marL="0" indent="0">
              <a:buNone/>
            </a:pPr>
            <a:endParaRPr lang="en-GB" dirty="0"/>
          </a:p>
          <a:p>
            <a:pPr marL="0" indent="0">
              <a:buNone/>
            </a:pPr>
            <a:r>
              <a:rPr lang="en-GB" dirty="0"/>
              <a:t>Websites</a:t>
            </a:r>
          </a:p>
          <a:p>
            <a:endParaRPr lang="en-GB" dirty="0"/>
          </a:p>
          <a:p>
            <a:r>
              <a:rPr lang="en-GB" dirty="0"/>
              <a:t>Image has timeline from top to bottom  with key dates (Sept 2018/Sept 2019 / Sept 2020)</a:t>
            </a:r>
          </a:p>
          <a:p>
            <a:r>
              <a:rPr lang="en-GB" dirty="0"/>
              <a:t>Across the top are columns representing different assets – website, office files and </a:t>
            </a:r>
            <a:r>
              <a:rPr lang="en-GB" dirty="0" err="1"/>
              <a:t>prerecorded</a:t>
            </a:r>
            <a:r>
              <a:rPr lang="en-GB" dirty="0"/>
              <a:t> media. </a:t>
            </a:r>
          </a:p>
          <a:p>
            <a:r>
              <a:rPr lang="en-GB" dirty="0"/>
              <a:t>The timings for the relevant grace periods and compliance periods are identified (with their timings)  for new websites (since Sept 2018) and old websites (pre 2018)</a:t>
            </a:r>
          </a:p>
        </p:txBody>
      </p:sp>
      <p:sp>
        <p:nvSpPr>
          <p:cNvPr id="4" name="Date Placeholder 3"/>
          <p:cNvSpPr>
            <a:spLocks noGrp="1"/>
          </p:cNvSpPr>
          <p:nvPr>
            <p:ph type="dt" idx="1"/>
          </p:nvPr>
        </p:nvSpPr>
        <p:spPr/>
        <p:txBody>
          <a:bodyPr/>
          <a:lstStyle/>
          <a:p>
            <a:fld id="{0EECBBFC-25B5-4BA0-A183-BEED54AB2A4A}" type="datetime1">
              <a:rPr lang="en-GB" smtClean="0"/>
              <a:t>03/07/2019</a:t>
            </a:fld>
            <a:endParaRPr lang="en-GB"/>
          </a:p>
        </p:txBody>
      </p:sp>
      <p:sp>
        <p:nvSpPr>
          <p:cNvPr id="5" name="Slide Number Placeholder 4"/>
          <p:cNvSpPr>
            <a:spLocks noGrp="1"/>
          </p:cNvSpPr>
          <p:nvPr>
            <p:ph type="sldNum" sz="quarter" idx="5"/>
          </p:nvPr>
        </p:nvSpPr>
        <p:spPr/>
        <p:txBody>
          <a:bodyPr/>
          <a:lstStyle/>
          <a:p>
            <a:fld id="{059CA28E-C823-46A7-ACC3-740ED2E57C53}" type="slidenum">
              <a:rPr lang="en-GB" smtClean="0"/>
              <a:pPr/>
              <a:t>4</a:t>
            </a:fld>
            <a:endParaRPr lang="en-GB"/>
          </a:p>
        </p:txBody>
      </p:sp>
      <p:sp>
        <p:nvSpPr>
          <p:cNvPr id="6" name="Header Placeholder 5"/>
          <p:cNvSpPr>
            <a:spLocks noGrp="1"/>
          </p:cNvSpPr>
          <p:nvPr>
            <p:ph type="hdr" sz="quarter"/>
          </p:nvPr>
        </p:nvSpPr>
        <p:spPr/>
        <p:txBody>
          <a:bodyPr/>
          <a:lstStyle/>
          <a:p>
            <a:r>
              <a:rPr lang="en-GB"/>
              <a:t>Title of presentation (Insert &gt; Header &amp; Footer &gt; Notes and Handouts &gt; Header &gt; Apply to all)</a:t>
            </a:r>
          </a:p>
        </p:txBody>
      </p:sp>
    </p:spTree>
    <p:extLst>
      <p:ext uri="{BB962C8B-B14F-4D97-AF65-F5344CB8AC3E}">
        <p14:creationId xmlns:p14="http://schemas.microsoft.com/office/powerpoint/2010/main" val="34652157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685800" rtl="0" eaLnBrk="1" fontAlgn="auto" latinLnBrk="0" hangingPunct="1">
              <a:lnSpc>
                <a:spcPct val="90000"/>
              </a:lnSpc>
              <a:spcBef>
                <a:spcPts val="450"/>
              </a:spcBef>
              <a:spcAft>
                <a:spcPts val="0"/>
              </a:spcAft>
              <a:buClr>
                <a:schemeClr val="accent1"/>
              </a:buClr>
              <a:buSzPct val="120000"/>
              <a:buFont typeface="Corbel" panose="020B0503020204020204" pitchFamily="34" charset="0"/>
              <a:buNone/>
              <a:tabLst/>
              <a:defRPr/>
            </a:pPr>
            <a:r>
              <a:rPr lang="en-GB" sz="900" dirty="0"/>
              <a:t>Diagram  created by Alistair McNaught on ‘good faith’ basis. It does not constitute legal advice.</a:t>
            </a:r>
          </a:p>
          <a:p>
            <a:endParaRPr lang="en-GB" dirty="0"/>
          </a:p>
          <a:p>
            <a:r>
              <a:rPr lang="en-GB" dirty="0"/>
              <a:t>Extranet / Intranet / VLEs</a:t>
            </a:r>
          </a:p>
          <a:p>
            <a:endParaRPr lang="en-GB" dirty="0"/>
          </a:p>
          <a:p>
            <a:r>
              <a:rPr lang="en-GB" dirty="0"/>
              <a:t>Image has timeline from top to bottom  with key dates (Sept 2018/Sept 2019 / Sept 2020)</a:t>
            </a:r>
          </a:p>
          <a:p>
            <a:r>
              <a:rPr lang="en-GB" dirty="0"/>
              <a:t>Across the top are columns representing different assets – VLE interface, office files and </a:t>
            </a:r>
            <a:r>
              <a:rPr lang="en-GB" dirty="0" err="1"/>
              <a:t>prerecorded</a:t>
            </a:r>
            <a:r>
              <a:rPr lang="en-GB" dirty="0"/>
              <a:t> media. </a:t>
            </a:r>
          </a:p>
          <a:p>
            <a:r>
              <a:rPr lang="en-GB" dirty="0"/>
              <a:t>The timings for the relevant grace periods and compliance periods are identified (with their timings)  for new VLE (since Sept 2018), old VLEs (pre 2018)  and their office file and time based media content.</a:t>
            </a:r>
          </a:p>
        </p:txBody>
      </p:sp>
      <p:sp>
        <p:nvSpPr>
          <p:cNvPr id="4" name="Date Placeholder 3"/>
          <p:cNvSpPr>
            <a:spLocks noGrp="1"/>
          </p:cNvSpPr>
          <p:nvPr>
            <p:ph type="dt" idx="1"/>
          </p:nvPr>
        </p:nvSpPr>
        <p:spPr/>
        <p:txBody>
          <a:bodyPr/>
          <a:lstStyle/>
          <a:p>
            <a:fld id="{A35B2759-BC4A-4B79-ABB8-44F55EED4872}" type="datetime1">
              <a:rPr lang="en-GB" smtClean="0"/>
              <a:t>03/07/2019</a:t>
            </a:fld>
            <a:endParaRPr lang="en-GB"/>
          </a:p>
        </p:txBody>
      </p:sp>
      <p:sp>
        <p:nvSpPr>
          <p:cNvPr id="5" name="Slide Number Placeholder 4"/>
          <p:cNvSpPr>
            <a:spLocks noGrp="1"/>
          </p:cNvSpPr>
          <p:nvPr>
            <p:ph type="sldNum" sz="quarter" idx="5"/>
          </p:nvPr>
        </p:nvSpPr>
        <p:spPr/>
        <p:txBody>
          <a:bodyPr/>
          <a:lstStyle/>
          <a:p>
            <a:fld id="{059CA28E-C823-46A7-ACC3-740ED2E57C53}" type="slidenum">
              <a:rPr lang="en-GB" smtClean="0"/>
              <a:pPr/>
              <a:t>5</a:t>
            </a:fld>
            <a:endParaRPr lang="en-GB"/>
          </a:p>
        </p:txBody>
      </p:sp>
      <p:sp>
        <p:nvSpPr>
          <p:cNvPr id="6" name="Header Placeholder 5"/>
          <p:cNvSpPr>
            <a:spLocks noGrp="1"/>
          </p:cNvSpPr>
          <p:nvPr>
            <p:ph type="hdr" sz="quarter"/>
          </p:nvPr>
        </p:nvSpPr>
        <p:spPr/>
        <p:txBody>
          <a:bodyPr/>
          <a:lstStyle/>
          <a:p>
            <a:r>
              <a:rPr lang="en-GB"/>
              <a:t>Title of presentation (Insert &gt; Header &amp; Footer &gt; Notes and Handouts &gt; Header &gt; Apply to all)</a:t>
            </a:r>
          </a:p>
        </p:txBody>
      </p:sp>
    </p:spTree>
    <p:extLst>
      <p:ext uri="{BB962C8B-B14F-4D97-AF65-F5344CB8AC3E}">
        <p14:creationId xmlns:p14="http://schemas.microsoft.com/office/powerpoint/2010/main" val="15244330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hyperlink" Target="mailto:enquiries@alistairmcnaught.co.uk"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hyperlink" Target="http://www.jisc.ac.uk/" TargetMode="External"/><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3" Type="http://schemas.openxmlformats.org/officeDocument/2006/relationships/hyperlink" Target="http://www.jisc.ac.uk/" TargetMode="External"/><Relationship Id="rId2" Type="http://schemas.openxmlformats.org/officeDocument/2006/relationships/image" Target="../media/image5.jpg"/><Relationship Id="rId1" Type="http://schemas.openxmlformats.org/officeDocument/2006/relationships/slideMaster" Target="../slideMasters/slideMaster3.xml"/><Relationship Id="rId4" Type="http://schemas.openxmlformats.org/officeDocument/2006/relationships/image" Target="../media/image6.png"/></Relationships>
</file>

<file path=ppt/slideLayouts/_rels/slideLayout17.xml.rels><?xml version="1.0" encoding="UTF-8" standalone="yes"?>
<Relationships xmlns="http://schemas.openxmlformats.org/package/2006/relationships"><Relationship Id="rId3" Type="http://schemas.openxmlformats.org/officeDocument/2006/relationships/hyperlink" Target="http://www.jisc.ac.uk/" TargetMode="External"/><Relationship Id="rId2" Type="http://schemas.openxmlformats.org/officeDocument/2006/relationships/image" Target="../media/image7.jpg"/><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3" Type="http://schemas.openxmlformats.org/officeDocument/2006/relationships/hyperlink" Target="http://www.jisc.ac.uk/" TargetMode="External"/><Relationship Id="rId2" Type="http://schemas.openxmlformats.org/officeDocument/2006/relationships/image" Target="../media/image7.jpg"/><Relationship Id="rId1" Type="http://schemas.openxmlformats.org/officeDocument/2006/relationships/slideMaster" Target="../slideMasters/slideMaster3.xml"/><Relationship Id="rId4" Type="http://schemas.openxmlformats.org/officeDocument/2006/relationships/image" Target="../media/image6.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re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7" name="Content Placeholder 6"/>
          <p:cNvSpPr>
            <a:spLocks noGrp="1"/>
          </p:cNvSpPr>
          <p:nvPr>
            <p:ph sz="quarter" idx="13"/>
          </p:nvPr>
        </p:nvSpPr>
        <p:spPr>
          <a:xfrm>
            <a:off x="215900" y="879475"/>
            <a:ext cx="8712199" cy="3852864"/>
          </a:xfrm>
        </p:spPr>
        <p:txBody>
          <a:bodyPr lIns="0" tIns="0" rIns="0" bIns="0">
            <a:noAutofit/>
          </a:bodyPr>
          <a:lstStyle>
            <a:lvl1pPr>
              <a:defRPr baseline="0"/>
            </a:lvl1pPr>
          </a:lstStyle>
          <a:p>
            <a:pPr lvl="0"/>
            <a:r>
              <a:rPr lang="en-US" noProof="0" dirty="0"/>
              <a:t>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3" name="Date Placeholder 2"/>
          <p:cNvSpPr>
            <a:spLocks noGrp="1"/>
          </p:cNvSpPr>
          <p:nvPr>
            <p:ph type="dt" sz="half" idx="14"/>
          </p:nvPr>
        </p:nvSpPr>
        <p:spPr/>
        <p:txBody>
          <a:bodyPr/>
          <a:lstStyle/>
          <a:p>
            <a:fld id="{3A3750C4-B784-45C0-9072-568B89297D13}" type="datetime1">
              <a:rPr lang="en-GB" noProof="0" smtClean="0"/>
              <a:t>03/07/2019</a:t>
            </a:fld>
            <a:endParaRPr lang="en-GB" noProof="0"/>
          </a:p>
        </p:txBody>
      </p:sp>
      <p:sp>
        <p:nvSpPr>
          <p:cNvPr id="4" name="Footer Placeholder 3"/>
          <p:cNvSpPr>
            <a:spLocks noGrp="1"/>
          </p:cNvSpPr>
          <p:nvPr>
            <p:ph type="ftr" sz="quarter" idx="15"/>
          </p:nvPr>
        </p:nvSpPr>
        <p:spPr/>
        <p:txBody>
          <a:bodyPr/>
          <a:lstStyle>
            <a:lvl1pPr>
              <a:defRPr/>
            </a:lvl1pPr>
          </a:lstStyle>
          <a:p>
            <a:r>
              <a:rPr lang="en-GB" sz="1000" dirty="0">
                <a:latin typeface="Calibri" panose="020F0502020204030204" pitchFamily="34" charset="0"/>
                <a:ea typeface="Times New Roman" panose="02020603050405020304" pitchFamily="18" charset="0"/>
                <a:cs typeface="Times New Roman" panose="02020603050405020304" pitchFamily="18" charset="0"/>
              </a:rPr>
              <a:t> </a:t>
            </a:r>
            <a:r>
              <a:rPr lang="en-GB" sz="1000" u="sng" dirty="0">
                <a:solidFill>
                  <a:srgbClr val="0563C1"/>
                </a:solidFill>
                <a:latin typeface="Calibri" panose="020F0502020204030204" pitchFamily="34" charset="0"/>
                <a:ea typeface="Times New Roman" panose="02020603050405020304" pitchFamily="18" charset="0"/>
                <a:cs typeface="Times New Roman" panose="02020603050405020304" pitchFamily="18" charset="0"/>
                <a:hlinkClick r:id="rId2"/>
              </a:rPr>
              <a:t>enquiries@alistairmcnaught.co.uk</a:t>
            </a:r>
            <a:endParaRPr lang="en-GB" sz="1000" dirty="0"/>
          </a:p>
        </p:txBody>
      </p:sp>
      <p:sp>
        <p:nvSpPr>
          <p:cNvPr id="5" name="Slide Number Placeholder 4"/>
          <p:cNvSpPr>
            <a:spLocks noGrp="1"/>
          </p:cNvSpPr>
          <p:nvPr>
            <p:ph type="sldNum" sz="quarter" idx="16"/>
          </p:nvPr>
        </p:nvSpPr>
        <p:spPr/>
        <p:txBody>
          <a:bodyPr/>
          <a:lstStyle/>
          <a:p>
            <a:fld id="{BC1903E8-1638-4376-A5CE-0131C1204B53}" type="slidenum">
              <a:rPr lang="en-GB" noProof="0" smtClean="0"/>
              <a:pPr/>
              <a:t>‹#›</a:t>
            </a:fld>
            <a:endParaRPr lang="en-GB" noProof="0"/>
          </a:p>
        </p:txBody>
      </p:sp>
    </p:spTree>
    <p:extLst>
      <p:ext uri="{BB962C8B-B14F-4D97-AF65-F5344CB8AC3E}">
        <p14:creationId xmlns:p14="http://schemas.microsoft.com/office/powerpoint/2010/main" val="37234304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ull Image Cover (Placehold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71" y="321"/>
            <a:ext cx="9142857" cy="5142857"/>
          </a:xfrm>
          <a:prstGeom prst="rect">
            <a:avLst/>
          </a:prstGeom>
        </p:spPr>
      </p:pic>
      <p:sp>
        <p:nvSpPr>
          <p:cNvPr id="11" name="Text Placeholder 8"/>
          <p:cNvSpPr>
            <a:spLocks noGrp="1"/>
          </p:cNvSpPr>
          <p:nvPr>
            <p:ph type="body" sz="quarter" idx="14" hasCustomPrompt="1"/>
          </p:nvPr>
        </p:nvSpPr>
        <p:spPr>
          <a:xfrm>
            <a:off x="216000" y="879750"/>
            <a:ext cx="6480000" cy="2159726"/>
          </a:xfrm>
          <a:prstGeom prst="rect">
            <a:avLst/>
          </a:prstGeom>
          <a:solidFill>
            <a:srgbClr val="FFFFFF">
              <a:alpha val="61176"/>
            </a:srgbClr>
          </a:solidFill>
        </p:spPr>
        <p:txBody>
          <a:bodyPr/>
          <a:lstStyle>
            <a:lvl1pPr>
              <a:defRPr lang="en-GB" sz="1800" b="0" i="0" baseline="0" noProof="0" dirty="0">
                <a:sym typeface="Wingdings" panose="05000000000000000000" pitchFamily="2" charset="2"/>
              </a:defRPr>
            </a:lvl1pPr>
          </a:lstStyle>
          <a:p>
            <a:pPr marL="0" marR="0" lvl="0" indent="0" fontAlgn="auto">
              <a:spcAft>
                <a:spcPts val="0"/>
              </a:spcAft>
              <a:buNone/>
              <a:tabLst/>
            </a:pPr>
            <a:r>
              <a:rPr lang="en-GB" sz="1800" noProof="0"/>
              <a:t>Allows/requires cropping/resizing in PPT, … </a:t>
            </a:r>
            <a:br>
              <a:rPr lang="en-GB" sz="1800" noProof="0"/>
            </a:br>
            <a:r>
              <a:rPr lang="en-GB" sz="1800" noProof="0"/>
              <a:t>Change image via:</a:t>
            </a:r>
            <a:br>
              <a:rPr lang="en-GB" sz="1800" noProof="0"/>
            </a:br>
            <a:r>
              <a:rPr lang="en-GB" sz="1800" noProof="0"/>
              <a:t>1/ View &gt; Slide Master &gt; Right-click &gt; Change Picture</a:t>
            </a:r>
            <a:br>
              <a:rPr lang="en-GB" sz="1800" noProof="0"/>
            </a:br>
            <a:r>
              <a:rPr lang="en-GB" sz="1800" noProof="0"/>
              <a:t>2/ </a:t>
            </a:r>
            <a:r>
              <a:rPr lang="en-GB" sz="1800" baseline="0" noProof="0"/>
              <a:t>Delete this placeholder (it will show in the presentation )</a:t>
            </a:r>
            <a:br>
              <a:rPr lang="en-GB" sz="1800" baseline="0" noProof="0"/>
            </a:br>
            <a:r>
              <a:rPr lang="en-GB" sz="1800" baseline="0" noProof="0"/>
              <a:t>Images should fill the slide…for reference a full slide 16:9 placeholder is:</a:t>
            </a:r>
            <a:br>
              <a:rPr lang="en-GB" sz="1800" baseline="0" noProof="0"/>
            </a:br>
            <a:r>
              <a:rPr lang="en-GB" sz="1800" baseline="0" noProof="0"/>
              <a:t>25.4 cm x 14.29cm</a:t>
            </a:r>
            <a:br>
              <a:rPr lang="en-GB" sz="1800" baseline="0" noProof="0"/>
            </a:br>
            <a:r>
              <a:rPr lang="en-GB" sz="1800" baseline="0" noProof="0"/>
              <a:t>All slides based off this master will use the *same* image</a:t>
            </a:r>
            <a:endParaRPr lang="en-GB" sz="1800" noProof="0"/>
          </a:p>
          <a:p>
            <a:pPr marL="0" marR="0" lvl="0" indent="0" fontAlgn="auto">
              <a:spcAft>
                <a:spcPts val="0"/>
              </a:spcAft>
              <a:buNone/>
              <a:tabLst/>
            </a:pPr>
            <a:endParaRPr lang="en-GB" sz="1800" noProof="0"/>
          </a:p>
        </p:txBody>
      </p:sp>
      <p:pic>
        <p:nvPicPr>
          <p:cNvPr id="13" name="Picture 12" descr="2013_Jisc_Logo_RGB300(26mm).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16000" y="467"/>
            <a:ext cx="935738" cy="545593"/>
          </a:xfrm>
          <a:prstGeom prst="rect">
            <a:avLst/>
          </a:prstGeom>
        </p:spPr>
      </p:pic>
      <p:sp>
        <p:nvSpPr>
          <p:cNvPr id="18" name="Rectangle 9"/>
          <p:cNvSpPr>
            <a:spLocks noChangeArrowheads="1"/>
          </p:cNvSpPr>
          <p:nvPr userDrawn="1"/>
        </p:nvSpPr>
        <p:spPr bwMode="auto">
          <a:xfrm>
            <a:off x="1253606" y="3327513"/>
            <a:ext cx="7890394" cy="900000"/>
          </a:xfrm>
          <a:prstGeom prst="rect">
            <a:avLst/>
          </a:prstGeom>
          <a:solidFill>
            <a:srgbClr val="E04A10"/>
          </a:solidFill>
          <a:ln>
            <a:noFill/>
          </a:ln>
        </p:spPr>
        <p:txBody>
          <a:bodyPr vert="horz" wrap="square" lIns="68580" tIns="34290" rIns="68580" bIns="34290" numCol="1" anchor="t" anchorCtr="0" compatLnSpc="1">
            <a:prstTxWarp prst="textNoShape">
              <a:avLst/>
            </a:prstTxWarp>
          </a:bodyPr>
          <a:lstStyle/>
          <a:p>
            <a:pPr marL="0" marR="0" lvl="0" indent="0" algn="l" defTabSz="685800" eaLnBrk="1" fontAlgn="auto" latinLnBrk="0" hangingPunct="1">
              <a:lnSpc>
                <a:spcPct val="100000"/>
              </a:lnSpc>
              <a:spcBef>
                <a:spcPts val="0"/>
              </a:spcBef>
              <a:spcAft>
                <a:spcPts val="0"/>
              </a:spcAft>
              <a:buClrTx/>
              <a:buSzTx/>
              <a:buFontTx/>
              <a:buNone/>
              <a:tabLst/>
              <a:defRPr/>
            </a:pPr>
            <a:endParaRPr kumimoji="0" lang="en-GB" sz="1350" b="0" i="0" u="none" strike="noStrike" kern="0" cap="none" spc="0" normalizeH="0" baseline="0" noProof="0">
              <a:ln>
                <a:noFill/>
              </a:ln>
              <a:solidFill>
                <a:sysClr val="windowText" lastClr="000000"/>
              </a:solidFill>
              <a:effectLst/>
              <a:uLnTx/>
              <a:uFillTx/>
            </a:endParaRPr>
          </a:p>
        </p:txBody>
      </p:sp>
      <p:sp>
        <p:nvSpPr>
          <p:cNvPr id="19" name="Rectangle 7"/>
          <p:cNvSpPr>
            <a:spLocks noChangeArrowheads="1"/>
          </p:cNvSpPr>
          <p:nvPr userDrawn="1"/>
        </p:nvSpPr>
        <p:spPr bwMode="auto">
          <a:xfrm>
            <a:off x="1" y="3255963"/>
            <a:ext cx="1150937" cy="900113"/>
          </a:xfrm>
          <a:prstGeom prst="rect">
            <a:avLst/>
          </a:prstGeom>
          <a:solidFill>
            <a:srgbClr val="E04A10"/>
          </a:solidFill>
          <a:ln>
            <a:noFill/>
          </a:ln>
          <a:effectLst/>
        </p:spPr>
        <p:txBody>
          <a:bodyPr vert="horz" wrap="square" lIns="68580" tIns="34290" rIns="68580" bIns="34290" numCol="1" anchor="t" anchorCtr="0" compatLnSpc="1">
            <a:prstTxWarp prst="textNoShape">
              <a:avLst/>
            </a:prstTxWarp>
          </a:bodyPr>
          <a:lstStyle/>
          <a:p>
            <a:pPr marL="0" marR="0" lvl="0" indent="0" defTabSz="685800" eaLnBrk="1" fontAlgn="auto" latinLnBrk="0" hangingPunct="1">
              <a:lnSpc>
                <a:spcPct val="100000"/>
              </a:lnSpc>
              <a:spcBef>
                <a:spcPts val="0"/>
              </a:spcBef>
              <a:spcAft>
                <a:spcPts val="0"/>
              </a:spcAft>
              <a:buClrTx/>
              <a:buSzTx/>
              <a:buFontTx/>
              <a:buNone/>
              <a:tabLst/>
              <a:defRPr/>
            </a:pPr>
            <a:endParaRPr kumimoji="0" lang="en-GB" sz="1350" b="0" i="0" u="none" strike="noStrike" kern="0" cap="none" spc="0" normalizeH="0" baseline="0" noProof="0">
              <a:ln>
                <a:noFill/>
              </a:ln>
              <a:solidFill>
                <a:sysClr val="windowText" lastClr="000000"/>
              </a:solidFill>
              <a:effectLst/>
              <a:uLnTx/>
              <a:uFillTx/>
            </a:endParaRPr>
          </a:p>
        </p:txBody>
      </p:sp>
      <p:sp>
        <p:nvSpPr>
          <p:cNvPr id="20" name="Parallelogram 19"/>
          <p:cNvSpPr/>
          <p:nvPr userDrawn="1"/>
        </p:nvSpPr>
        <p:spPr>
          <a:xfrm rot="16200000">
            <a:off x="719139" y="3687763"/>
            <a:ext cx="971550" cy="107950"/>
          </a:xfrm>
          <a:prstGeom prst="parallelogram">
            <a:avLst>
              <a:gd name="adj" fmla="val 64812"/>
            </a:avLst>
          </a:prstGeom>
          <a:solidFill>
            <a:srgbClr val="9F3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a:p>
        </p:txBody>
      </p:sp>
      <p:sp>
        <p:nvSpPr>
          <p:cNvPr id="15" name="Date Placeholder 3"/>
          <p:cNvSpPr>
            <a:spLocks noGrp="1"/>
          </p:cNvSpPr>
          <p:nvPr>
            <p:ph type="dt" sz="half" idx="2"/>
          </p:nvPr>
        </p:nvSpPr>
        <p:spPr>
          <a:xfrm>
            <a:off x="226219" y="3538059"/>
            <a:ext cx="781844" cy="149704"/>
          </a:xfrm>
          <a:prstGeom prst="rect">
            <a:avLst/>
          </a:prstGeom>
        </p:spPr>
        <p:txBody>
          <a:bodyPr vert="horz" lIns="0" tIns="0" rIns="0" bIns="0" rtlCol="0" anchor="t" anchorCtr="0"/>
          <a:lstStyle>
            <a:lvl1pPr algn="r">
              <a:defRPr sz="1200">
                <a:solidFill>
                  <a:schemeClr val="bg1"/>
                </a:solidFill>
              </a:defRPr>
            </a:lvl1pPr>
          </a:lstStyle>
          <a:p>
            <a:fld id="{264C7499-77DB-4FF3-8510-4985B8A0B660}" type="datetime1">
              <a:rPr lang="en-GB" noProof="0" smtClean="0"/>
              <a:t>03/07/2019</a:t>
            </a:fld>
            <a:endParaRPr lang="en-GB" noProof="0"/>
          </a:p>
        </p:txBody>
      </p:sp>
      <p:sp>
        <p:nvSpPr>
          <p:cNvPr id="2" name="Title 1"/>
          <p:cNvSpPr>
            <a:spLocks noGrp="1"/>
          </p:cNvSpPr>
          <p:nvPr>
            <p:ph type="title"/>
          </p:nvPr>
        </p:nvSpPr>
        <p:spPr/>
        <p:txBody>
          <a:bodyPr/>
          <a:lstStyle/>
          <a:p>
            <a:r>
              <a:rPr lang="en-GB" noProof="0"/>
              <a:t>Click to edit Master title style</a:t>
            </a:r>
          </a:p>
        </p:txBody>
      </p:sp>
      <p:sp>
        <p:nvSpPr>
          <p:cNvPr id="17" name="Text Placeholder 6"/>
          <p:cNvSpPr>
            <a:spLocks noGrp="1"/>
          </p:cNvSpPr>
          <p:nvPr>
            <p:ph type="body" sz="quarter" idx="13" hasCustomPrompt="1"/>
          </p:nvPr>
        </p:nvSpPr>
        <p:spPr>
          <a:xfrm>
            <a:off x="1368425" y="3872899"/>
            <a:ext cx="6624638" cy="193899"/>
          </a:xfrm>
          <a:prstGeom prst="rect">
            <a:avLst/>
          </a:prstGeom>
        </p:spPr>
        <p:txBody>
          <a:bodyPr lIns="0" tIns="0" rIns="0" bIns="0">
            <a:noAutofit/>
          </a:bodyPr>
          <a:lstStyle>
            <a:lvl1pPr marL="0" indent="0">
              <a:buNone/>
              <a:defRPr sz="1400">
                <a:solidFill>
                  <a:schemeClr val="bg1"/>
                </a:solidFill>
              </a:defRPr>
            </a:lvl1pPr>
            <a:lvl2pPr marL="216000" indent="0">
              <a:buNone/>
              <a:defRPr sz="1050"/>
            </a:lvl2pPr>
            <a:lvl3pPr marL="432000" indent="0">
              <a:buNone/>
              <a:defRPr sz="1050"/>
            </a:lvl3pPr>
            <a:lvl4pPr marL="648000" indent="0">
              <a:buNone/>
              <a:defRPr sz="1050"/>
            </a:lvl4pPr>
            <a:lvl5pPr marL="864000" indent="0">
              <a:buNone/>
              <a:defRPr sz="1050"/>
            </a:lvl5pPr>
          </a:lstStyle>
          <a:p>
            <a:pPr lvl="0"/>
            <a:r>
              <a:rPr lang="en-GB" noProof="0"/>
              <a:t>Click to add presentation subtitle</a:t>
            </a:r>
          </a:p>
        </p:txBody>
      </p:sp>
    </p:spTree>
    <p:extLst>
      <p:ext uri="{BB962C8B-B14F-4D97-AF65-F5344CB8AC3E}">
        <p14:creationId xmlns:p14="http://schemas.microsoft.com/office/powerpoint/2010/main" val="2825779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Col Core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a:t>Click to edit Master title style</a:t>
            </a:r>
          </a:p>
        </p:txBody>
      </p:sp>
      <p:sp>
        <p:nvSpPr>
          <p:cNvPr id="7" name="Content Placeholder 6"/>
          <p:cNvSpPr>
            <a:spLocks noGrp="1"/>
          </p:cNvSpPr>
          <p:nvPr>
            <p:ph sz="quarter" idx="13"/>
          </p:nvPr>
        </p:nvSpPr>
        <p:spPr>
          <a:xfrm>
            <a:off x="215900" y="879474"/>
            <a:ext cx="4103687" cy="3852865"/>
          </a:xfrm>
          <a:prstGeom prst="rect">
            <a:avLst/>
          </a:prstGeom>
        </p:spPr>
        <p:txBody>
          <a:bodyPr>
            <a:noAutofit/>
          </a:bodyPr>
          <a:lstStyle>
            <a:lvl1pPr>
              <a:defRPr sz="2400"/>
            </a:lvl1pPr>
            <a:lvl2pPr>
              <a:defRPr sz="2400"/>
            </a:lvl2pPr>
            <a:lvl3pPr>
              <a:defRPr sz="2000"/>
            </a:lvl3pPr>
            <a:lvl4pPr>
              <a:defRPr sz="2000"/>
            </a:lvl4pPr>
            <a:lvl5pPr>
              <a:defRPr sz="2000"/>
            </a:lvl5p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8" name="Content Placeholder 6"/>
          <p:cNvSpPr>
            <a:spLocks noGrp="1"/>
          </p:cNvSpPr>
          <p:nvPr>
            <p:ph sz="quarter" idx="14"/>
          </p:nvPr>
        </p:nvSpPr>
        <p:spPr>
          <a:xfrm>
            <a:off x="4824414" y="879475"/>
            <a:ext cx="4103686" cy="3852864"/>
          </a:xfrm>
          <a:prstGeom prst="rect">
            <a:avLst/>
          </a:prstGeom>
        </p:spPr>
        <p:txBody>
          <a:bodyPr>
            <a:noAutofit/>
          </a:bodyPr>
          <a:lstStyle>
            <a:lvl1pPr>
              <a:defRPr sz="2400"/>
            </a:lvl1pPr>
            <a:lvl2pPr>
              <a:defRPr sz="2400"/>
            </a:lvl2pPr>
            <a:lvl3pPr>
              <a:defRPr sz="2000"/>
            </a:lvl3pPr>
            <a:lvl4pPr>
              <a:defRPr sz="2000"/>
            </a:lvl4pPr>
            <a:lvl5pPr>
              <a:defRPr sz="2000"/>
            </a:lvl5p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5" name="Date Placeholder 3">
            <a:extLst>
              <a:ext uri="{FF2B5EF4-FFF2-40B4-BE49-F238E27FC236}">
                <a16:creationId xmlns:a16="http://schemas.microsoft.com/office/drawing/2014/main" id="{44484B25-A370-4EDA-9D92-10CD3FAC5BF3}"/>
              </a:ext>
            </a:extLst>
          </p:cNvPr>
          <p:cNvSpPr>
            <a:spLocks noGrp="1"/>
          </p:cNvSpPr>
          <p:nvPr>
            <p:ph type="dt" sz="half" idx="15"/>
          </p:nvPr>
        </p:nvSpPr>
        <p:spPr/>
        <p:txBody>
          <a:bodyPr/>
          <a:lstStyle>
            <a:lvl1pPr>
              <a:defRPr/>
            </a:lvl1pPr>
          </a:lstStyle>
          <a:p>
            <a:pPr>
              <a:defRPr/>
            </a:pPr>
            <a:fld id="{C39D13CD-081B-4A23-A38E-0284647CB75E}" type="datetime1">
              <a:rPr lang="en-GB" altLang="en-US" smtClean="0"/>
              <a:t>03/07/2019</a:t>
            </a:fld>
            <a:endParaRPr lang="en-GB" altLang="en-US"/>
          </a:p>
        </p:txBody>
      </p:sp>
      <p:sp>
        <p:nvSpPr>
          <p:cNvPr id="6" name="Slide Number Placeholder 5">
            <a:extLst>
              <a:ext uri="{FF2B5EF4-FFF2-40B4-BE49-F238E27FC236}">
                <a16:creationId xmlns:a16="http://schemas.microsoft.com/office/drawing/2014/main" id="{B7120D05-8BC2-4C1E-9031-4972DF907A07}"/>
              </a:ext>
            </a:extLst>
          </p:cNvPr>
          <p:cNvSpPr>
            <a:spLocks noGrp="1"/>
          </p:cNvSpPr>
          <p:nvPr>
            <p:ph type="sldNum" sz="quarter" idx="16"/>
          </p:nvPr>
        </p:nvSpPr>
        <p:spPr>
          <a:xfrm>
            <a:off x="8208963" y="4872038"/>
            <a:ext cx="719137" cy="163512"/>
          </a:xfrm>
          <a:prstGeom prst="rect">
            <a:avLst/>
          </a:prstGeom>
        </p:spPr>
        <p:txBody>
          <a:bodyPr/>
          <a:lstStyle>
            <a:lvl1pPr>
              <a:defRPr/>
            </a:lvl1pPr>
          </a:lstStyle>
          <a:p>
            <a:pPr>
              <a:defRPr/>
            </a:pPr>
            <a:fld id="{63BCF452-DFD8-4ABD-8094-54CD86040FAE}" type="slidenum">
              <a:rPr lang="en-GB" altLang="en-US"/>
              <a:pPr>
                <a:defRPr/>
              </a:pPr>
              <a:t>‹#›</a:t>
            </a:fld>
            <a:endParaRPr lang="en-GB" altLang="en-US"/>
          </a:p>
        </p:txBody>
      </p:sp>
    </p:spTree>
    <p:extLst>
      <p:ext uri="{BB962C8B-B14F-4D97-AF65-F5344CB8AC3E}">
        <p14:creationId xmlns:p14="http://schemas.microsoft.com/office/powerpoint/2010/main" val="30699311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re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a:t>Click to edit Master title style</a:t>
            </a:r>
          </a:p>
        </p:txBody>
      </p:sp>
      <p:sp>
        <p:nvSpPr>
          <p:cNvPr id="7" name="Content Placeholder 6"/>
          <p:cNvSpPr>
            <a:spLocks noGrp="1"/>
          </p:cNvSpPr>
          <p:nvPr>
            <p:ph sz="quarter" idx="13"/>
          </p:nvPr>
        </p:nvSpPr>
        <p:spPr>
          <a:xfrm>
            <a:off x="215900" y="879475"/>
            <a:ext cx="8712199" cy="3852864"/>
          </a:xfrm>
          <a:prstGeom prst="rect">
            <a:avLst/>
          </a:prstGeom>
        </p:spPr>
        <p:txBody>
          <a:bodyPr>
            <a:noAutofit/>
          </a:bodyPr>
          <a:lstStyle>
            <a:lvl1pPr>
              <a:defRPr baseline="0"/>
            </a:lvl1p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 name="Date Placeholder 3">
            <a:extLst>
              <a:ext uri="{FF2B5EF4-FFF2-40B4-BE49-F238E27FC236}">
                <a16:creationId xmlns:a16="http://schemas.microsoft.com/office/drawing/2014/main" id="{12C21CFF-AE96-40B4-AA69-BAED2292A038}"/>
              </a:ext>
            </a:extLst>
          </p:cNvPr>
          <p:cNvSpPr>
            <a:spLocks noGrp="1"/>
          </p:cNvSpPr>
          <p:nvPr>
            <p:ph type="dt" sz="half" idx="14"/>
          </p:nvPr>
        </p:nvSpPr>
        <p:spPr/>
        <p:txBody>
          <a:bodyPr/>
          <a:lstStyle>
            <a:lvl1pPr>
              <a:defRPr/>
            </a:lvl1pPr>
          </a:lstStyle>
          <a:p>
            <a:pPr>
              <a:defRPr/>
            </a:pPr>
            <a:fld id="{0B8EB46F-B28E-42C3-B05F-7031BF406485}" type="datetime1">
              <a:rPr lang="en-GB" altLang="en-US" smtClean="0"/>
              <a:t>03/07/2019</a:t>
            </a:fld>
            <a:endParaRPr lang="en-GB" altLang="en-US"/>
          </a:p>
        </p:txBody>
      </p:sp>
      <p:sp>
        <p:nvSpPr>
          <p:cNvPr id="6" name="Slide Number Placeholder 5">
            <a:extLst>
              <a:ext uri="{FF2B5EF4-FFF2-40B4-BE49-F238E27FC236}">
                <a16:creationId xmlns:a16="http://schemas.microsoft.com/office/drawing/2014/main" id="{420CEF7C-893A-49E9-9172-6DFCB08A7980}"/>
              </a:ext>
            </a:extLst>
          </p:cNvPr>
          <p:cNvSpPr>
            <a:spLocks noGrp="1"/>
          </p:cNvSpPr>
          <p:nvPr>
            <p:ph type="sldNum" sz="quarter" idx="16"/>
          </p:nvPr>
        </p:nvSpPr>
        <p:spPr>
          <a:xfrm>
            <a:off x="8208963" y="4872038"/>
            <a:ext cx="719137" cy="163512"/>
          </a:xfrm>
          <a:prstGeom prst="rect">
            <a:avLst/>
          </a:prstGeom>
        </p:spPr>
        <p:txBody>
          <a:bodyPr/>
          <a:lstStyle>
            <a:lvl1pPr>
              <a:defRPr/>
            </a:lvl1pPr>
          </a:lstStyle>
          <a:p>
            <a:pPr>
              <a:defRPr/>
            </a:pPr>
            <a:fld id="{F34042CD-1330-4905-83FA-4FA319507705}" type="slidenum">
              <a:rPr lang="en-GB" altLang="en-US"/>
              <a:pPr>
                <a:defRPr/>
              </a:pPr>
              <a:t>‹#›</a:t>
            </a:fld>
            <a:endParaRPr lang="en-GB" altLang="en-US"/>
          </a:p>
        </p:txBody>
      </p:sp>
    </p:spTree>
    <p:extLst>
      <p:ext uri="{BB962C8B-B14F-4D97-AF65-F5344CB8AC3E}">
        <p14:creationId xmlns:p14="http://schemas.microsoft.com/office/powerpoint/2010/main" val="37350845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Col Heading + Core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a:t>Click to edit Master title style</a:t>
            </a:r>
          </a:p>
        </p:txBody>
      </p:sp>
      <p:sp>
        <p:nvSpPr>
          <p:cNvPr id="7" name="Content Placeholder 6"/>
          <p:cNvSpPr>
            <a:spLocks noGrp="1"/>
          </p:cNvSpPr>
          <p:nvPr>
            <p:ph sz="quarter" idx="13"/>
          </p:nvPr>
        </p:nvSpPr>
        <p:spPr>
          <a:xfrm>
            <a:off x="215901" y="1384300"/>
            <a:ext cx="4103593" cy="3348038"/>
          </a:xfrm>
          <a:prstGeom prst="rect">
            <a:avLst/>
          </a:prstGeom>
        </p:spPr>
        <p:txBody>
          <a:bodyPr>
            <a:noAutofit/>
          </a:bodyPr>
          <a:lstStyle>
            <a:lvl1pPr>
              <a:defRPr sz="2400"/>
            </a:lvl1pPr>
            <a:lvl2pPr>
              <a:defRPr sz="2400"/>
            </a:lvl2pPr>
            <a:lvl3pPr>
              <a:defRPr sz="2000"/>
            </a:lvl3pPr>
            <a:lvl4pPr>
              <a:defRPr sz="2000"/>
            </a:lvl4pPr>
            <a:lvl5pPr>
              <a:defRPr sz="2000"/>
            </a:lvl5p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8" name="Text Placeholder 7"/>
          <p:cNvSpPr>
            <a:spLocks noGrp="1"/>
          </p:cNvSpPr>
          <p:nvPr>
            <p:ph type="body" sz="quarter" idx="14"/>
          </p:nvPr>
        </p:nvSpPr>
        <p:spPr>
          <a:xfrm>
            <a:off x="215901" y="879475"/>
            <a:ext cx="4103687" cy="337500"/>
          </a:xfrm>
          <a:prstGeom prst="rect">
            <a:avLst/>
          </a:prstGeom>
        </p:spPr>
        <p:txBody>
          <a:bodyPr/>
          <a:lstStyle>
            <a:lvl1pPr marL="0" indent="0">
              <a:buNone/>
              <a:defRPr sz="2400" b="1"/>
            </a:lvl1pPr>
          </a:lstStyle>
          <a:p>
            <a:pPr lvl="0"/>
            <a:r>
              <a:rPr lang="en-GB" noProof="0"/>
              <a:t>Click to edit Master text styles</a:t>
            </a:r>
          </a:p>
        </p:txBody>
      </p:sp>
      <p:sp>
        <p:nvSpPr>
          <p:cNvPr id="9" name="Content Placeholder 6"/>
          <p:cNvSpPr>
            <a:spLocks noGrp="1"/>
          </p:cNvSpPr>
          <p:nvPr>
            <p:ph sz="quarter" idx="15"/>
          </p:nvPr>
        </p:nvSpPr>
        <p:spPr>
          <a:xfrm>
            <a:off x="4824450" y="1384300"/>
            <a:ext cx="4103650" cy="3348038"/>
          </a:xfrm>
          <a:prstGeom prst="rect">
            <a:avLst/>
          </a:prstGeom>
        </p:spPr>
        <p:txBody>
          <a:bodyPr>
            <a:noAutofit/>
          </a:bodyPr>
          <a:lstStyle>
            <a:lvl1pPr>
              <a:defRPr sz="2400"/>
            </a:lvl1pPr>
            <a:lvl2pPr>
              <a:defRPr sz="2400"/>
            </a:lvl2pPr>
            <a:lvl3pPr>
              <a:defRPr sz="2000"/>
            </a:lvl3pPr>
            <a:lvl4pPr>
              <a:defRPr sz="2000"/>
            </a:lvl4pPr>
            <a:lvl5pPr>
              <a:defRPr sz="2000"/>
            </a:lvl5p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10" name="Text Placeholder 7"/>
          <p:cNvSpPr>
            <a:spLocks noGrp="1"/>
          </p:cNvSpPr>
          <p:nvPr>
            <p:ph type="body" sz="quarter" idx="16"/>
          </p:nvPr>
        </p:nvSpPr>
        <p:spPr>
          <a:xfrm>
            <a:off x="4824450" y="877356"/>
            <a:ext cx="4103650" cy="337500"/>
          </a:xfrm>
          <a:prstGeom prst="rect">
            <a:avLst/>
          </a:prstGeom>
        </p:spPr>
        <p:txBody>
          <a:bodyPr/>
          <a:lstStyle>
            <a:lvl1pPr marL="0" indent="0">
              <a:buNone/>
              <a:defRPr sz="2400" b="1"/>
            </a:lvl1pPr>
          </a:lstStyle>
          <a:p>
            <a:pPr lvl="0"/>
            <a:r>
              <a:rPr lang="en-GB" noProof="0"/>
              <a:t>Click to edit Master text styles</a:t>
            </a:r>
          </a:p>
        </p:txBody>
      </p:sp>
      <p:sp>
        <p:nvSpPr>
          <p:cNvPr id="11" name="Date Placeholder 3">
            <a:extLst>
              <a:ext uri="{FF2B5EF4-FFF2-40B4-BE49-F238E27FC236}">
                <a16:creationId xmlns:a16="http://schemas.microsoft.com/office/drawing/2014/main" id="{60797172-BEC0-4D54-A589-F1D7DA0EEA63}"/>
              </a:ext>
            </a:extLst>
          </p:cNvPr>
          <p:cNvSpPr>
            <a:spLocks noGrp="1"/>
          </p:cNvSpPr>
          <p:nvPr>
            <p:ph type="dt" sz="half" idx="17"/>
          </p:nvPr>
        </p:nvSpPr>
        <p:spPr/>
        <p:txBody>
          <a:bodyPr/>
          <a:lstStyle>
            <a:lvl1pPr>
              <a:defRPr/>
            </a:lvl1pPr>
          </a:lstStyle>
          <a:p>
            <a:pPr>
              <a:defRPr/>
            </a:pPr>
            <a:fld id="{31A968AF-BA7D-4569-A12D-3EFECAD03D3E}" type="datetime1">
              <a:rPr lang="en-GB" altLang="en-US" smtClean="0"/>
              <a:t>03/07/2019</a:t>
            </a:fld>
            <a:endParaRPr lang="en-GB" altLang="en-US"/>
          </a:p>
        </p:txBody>
      </p:sp>
      <p:sp>
        <p:nvSpPr>
          <p:cNvPr id="13" name="Slide Number Placeholder 5">
            <a:extLst>
              <a:ext uri="{FF2B5EF4-FFF2-40B4-BE49-F238E27FC236}">
                <a16:creationId xmlns:a16="http://schemas.microsoft.com/office/drawing/2014/main" id="{ED813D48-663B-409C-BAA5-4A688F464518}"/>
              </a:ext>
            </a:extLst>
          </p:cNvPr>
          <p:cNvSpPr>
            <a:spLocks noGrp="1"/>
          </p:cNvSpPr>
          <p:nvPr>
            <p:ph type="sldNum" sz="quarter" idx="19"/>
          </p:nvPr>
        </p:nvSpPr>
        <p:spPr>
          <a:xfrm>
            <a:off x="8208963" y="4872038"/>
            <a:ext cx="719137" cy="163512"/>
          </a:xfrm>
          <a:prstGeom prst="rect">
            <a:avLst/>
          </a:prstGeom>
        </p:spPr>
        <p:txBody>
          <a:bodyPr/>
          <a:lstStyle>
            <a:lvl1pPr>
              <a:defRPr/>
            </a:lvl1pPr>
          </a:lstStyle>
          <a:p>
            <a:pPr>
              <a:defRPr/>
            </a:pPr>
            <a:fld id="{62398C0B-8305-4DCD-ABF8-48E7867005DC}" type="slidenum">
              <a:rPr lang="en-GB" altLang="en-US"/>
              <a:pPr>
                <a:defRPr/>
              </a:pPr>
              <a:t>‹#›</a:t>
            </a:fld>
            <a:endParaRPr lang="en-GB" altLang="en-US"/>
          </a:p>
        </p:txBody>
      </p:sp>
    </p:spTree>
    <p:extLst>
      <p:ext uri="{BB962C8B-B14F-4D97-AF65-F5344CB8AC3E}">
        <p14:creationId xmlns:p14="http://schemas.microsoft.com/office/powerpoint/2010/main" val="16082881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BC4D1-2E18-4974-BF6D-ECC459F48E8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AFA750C-4B14-4107-9F82-F83E9CA32A2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8A8B1EE-CF4A-457D-8DC7-1FBE37864F24}"/>
              </a:ext>
            </a:extLst>
          </p:cNvPr>
          <p:cNvSpPr>
            <a:spLocks noGrp="1"/>
          </p:cNvSpPr>
          <p:nvPr>
            <p:ph type="dt" sz="half" idx="10"/>
          </p:nvPr>
        </p:nvSpPr>
        <p:spPr/>
        <p:txBody>
          <a:bodyPr/>
          <a:lstStyle/>
          <a:p>
            <a:fld id="{6CD477C6-E429-41AA-B667-8E4E948EB904}" type="datetime1">
              <a:rPr lang="en-GB" smtClean="0"/>
              <a:t>03/07/2019</a:t>
            </a:fld>
            <a:endParaRPr lang="en-GB"/>
          </a:p>
        </p:txBody>
      </p:sp>
      <p:sp>
        <p:nvSpPr>
          <p:cNvPr id="5" name="Footer Placeholder 4">
            <a:extLst>
              <a:ext uri="{FF2B5EF4-FFF2-40B4-BE49-F238E27FC236}">
                <a16:creationId xmlns:a16="http://schemas.microsoft.com/office/drawing/2014/main" id="{9173587F-D6C4-4DC3-91BF-BE4E5B41B822}"/>
              </a:ext>
            </a:extLst>
          </p:cNvPr>
          <p:cNvSpPr>
            <a:spLocks noGrp="1"/>
          </p:cNvSpPr>
          <p:nvPr>
            <p:ph type="ftr" sz="quarter" idx="11"/>
          </p:nvPr>
        </p:nvSpPr>
        <p:spPr/>
        <p:txBody>
          <a:bodyPr/>
          <a:lstStyle/>
          <a:p>
            <a:r>
              <a:rPr lang="en-GB"/>
              <a:t> enquiries@alistairmcnaught.co.uk</a:t>
            </a:r>
          </a:p>
        </p:txBody>
      </p:sp>
      <p:sp>
        <p:nvSpPr>
          <p:cNvPr id="6" name="Slide Number Placeholder 5">
            <a:extLst>
              <a:ext uri="{FF2B5EF4-FFF2-40B4-BE49-F238E27FC236}">
                <a16:creationId xmlns:a16="http://schemas.microsoft.com/office/drawing/2014/main" id="{2A2319E7-F4EA-49C0-B52C-6831DEE9647D}"/>
              </a:ext>
            </a:extLst>
          </p:cNvPr>
          <p:cNvSpPr>
            <a:spLocks noGrp="1"/>
          </p:cNvSpPr>
          <p:nvPr>
            <p:ph type="sldNum" sz="quarter" idx="12"/>
          </p:nvPr>
        </p:nvSpPr>
        <p:spPr/>
        <p:txBody>
          <a:bodyPr/>
          <a:lstStyle/>
          <a:p>
            <a:fld id="{306A7F8D-1610-4FC9-AD93-5C21D4FF7696}" type="slidenum">
              <a:rPr lang="en-GB" smtClean="0"/>
              <a:t>‹#›</a:t>
            </a:fld>
            <a:endParaRPr lang="en-GB"/>
          </a:p>
        </p:txBody>
      </p:sp>
    </p:spTree>
    <p:extLst>
      <p:ext uri="{BB962C8B-B14F-4D97-AF65-F5344CB8AC3E}">
        <p14:creationId xmlns:p14="http://schemas.microsoft.com/office/powerpoint/2010/main" val="39869297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Jisc Address">
    <p:spTree>
      <p:nvGrpSpPr>
        <p:cNvPr id="1" name=""/>
        <p:cNvGrpSpPr/>
        <p:nvPr/>
      </p:nvGrpSpPr>
      <p:grpSpPr>
        <a:xfrm>
          <a:off x="0" y="0"/>
          <a:ext cx="0" cy="0"/>
          <a:chOff x="0" y="0"/>
          <a:chExt cx="0" cy="0"/>
        </a:xfrm>
      </p:grpSpPr>
      <p:pic>
        <p:nvPicPr>
          <p:cNvPr id="18" name="Picture 17" descr="shutterstock_129615650_handphone(tomedit3).jpg"/>
          <p:cNvPicPr>
            <a:picLocks noChangeAspect="1"/>
          </p:cNvPicPr>
          <p:nvPr userDrawn="1"/>
        </p:nvPicPr>
        <p:blipFill rotWithShape="1">
          <a:blip r:embed="rId2">
            <a:extLst>
              <a:ext uri="{28A0092B-C50C-407E-A947-70E740481C1C}">
                <a14:useLocalDpi xmlns:a14="http://schemas.microsoft.com/office/drawing/2010/main" val="0"/>
              </a:ext>
            </a:extLst>
          </a:blip>
          <a:srcRect l="8269" t="-1" b="18371"/>
          <a:stretch/>
        </p:blipFill>
        <p:spPr>
          <a:xfrm>
            <a:off x="4571999" y="898845"/>
            <a:ext cx="4350543" cy="4244655"/>
          </a:xfrm>
          <a:prstGeom prst="rect">
            <a:avLst/>
          </a:prstGeom>
        </p:spPr>
      </p:pic>
      <p:sp>
        <p:nvSpPr>
          <p:cNvPr id="2" name="Title 1"/>
          <p:cNvSpPr>
            <a:spLocks noGrp="1"/>
          </p:cNvSpPr>
          <p:nvPr>
            <p:ph type="title"/>
          </p:nvPr>
        </p:nvSpPr>
        <p:spPr/>
        <p:txBody>
          <a:bodyPr/>
          <a:lstStyle/>
          <a:p>
            <a:r>
              <a:rPr lang="en-GB" noProof="0"/>
              <a:t>Click to edit Master title style</a:t>
            </a:r>
          </a:p>
        </p:txBody>
      </p:sp>
      <p:grpSp>
        <p:nvGrpSpPr>
          <p:cNvPr id="11" name="Group 10"/>
          <p:cNvGrpSpPr/>
          <p:nvPr userDrawn="1"/>
        </p:nvGrpSpPr>
        <p:grpSpPr>
          <a:xfrm>
            <a:off x="217257" y="3721843"/>
            <a:ext cx="943068" cy="297000"/>
            <a:chOff x="3448050" y="5069250"/>
            <a:chExt cx="5467350" cy="396000"/>
          </a:xfrm>
        </p:grpSpPr>
        <p:sp>
          <p:nvSpPr>
            <p:cNvPr id="12" name="TextBox 11"/>
            <p:cNvSpPr txBox="1"/>
            <p:nvPr userDrawn="1"/>
          </p:nvSpPr>
          <p:spPr>
            <a:xfrm>
              <a:off x="3448050" y="5069250"/>
              <a:ext cx="5467350" cy="396000"/>
            </a:xfrm>
            <a:prstGeom prst="rect">
              <a:avLst/>
            </a:prstGeom>
            <a:noFill/>
            <a:ln>
              <a:noFill/>
            </a:ln>
          </p:spPr>
          <p:txBody>
            <a:bodyPr vert="horz" wrap="square" lIns="0" tIns="0" rIns="0" bIns="0" rtlCol="0" anchor="t" anchorCtr="0">
              <a:noAutofit/>
            </a:bodyPr>
            <a:lstStyle/>
            <a:p>
              <a:r>
                <a:rPr lang="en-GB" sz="1800" b="1" noProof="0">
                  <a:solidFill>
                    <a:schemeClr val="accent1"/>
                  </a:solidFill>
                </a:rPr>
                <a:t>jisc.ac.uk</a:t>
              </a:r>
            </a:p>
          </p:txBody>
        </p:sp>
        <p:sp>
          <p:nvSpPr>
            <p:cNvPr id="13" name="Rectangle 12">
              <a:hlinkClick r:id="rId3"/>
            </p:cNvPr>
            <p:cNvSpPr/>
            <p:nvPr userDrawn="1"/>
          </p:nvSpPr>
          <p:spPr>
            <a:xfrm>
              <a:off x="3448050" y="5069250"/>
              <a:ext cx="5467350" cy="39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endParaRPr lang="en-GB" sz="1013" noProof="0"/>
            </a:p>
          </p:txBody>
        </p:sp>
      </p:grpSp>
      <p:sp>
        <p:nvSpPr>
          <p:cNvPr id="15" name="Text Placeholder 13"/>
          <p:cNvSpPr>
            <a:spLocks noGrp="1"/>
          </p:cNvSpPr>
          <p:nvPr>
            <p:ph type="body" sz="quarter" idx="15" hasCustomPrompt="1"/>
          </p:nvPr>
        </p:nvSpPr>
        <p:spPr>
          <a:xfrm>
            <a:off x="215901" y="879475"/>
            <a:ext cx="4103687" cy="249299"/>
          </a:xfrm>
          <a:prstGeom prst="rect">
            <a:avLst/>
          </a:prstGeom>
          <a:noFill/>
        </p:spPr>
        <p:txBody>
          <a:bodyPr lIns="0" tIns="0" rIns="0" bIns="0">
            <a:noAutofit/>
          </a:bodyPr>
          <a:lstStyle>
            <a:lvl1pPr marL="0" indent="0">
              <a:buNone/>
              <a:defRPr sz="1800" b="0" baseline="0"/>
            </a:lvl1pPr>
          </a:lstStyle>
          <a:p>
            <a:pPr lvl="0"/>
            <a:r>
              <a:rPr lang="en-GB" noProof="0"/>
              <a:t>Click to add presenter name</a:t>
            </a:r>
          </a:p>
        </p:txBody>
      </p:sp>
      <p:sp>
        <p:nvSpPr>
          <p:cNvPr id="16" name="Text Placeholder 13"/>
          <p:cNvSpPr>
            <a:spLocks noGrp="1"/>
          </p:cNvSpPr>
          <p:nvPr>
            <p:ph type="body" sz="quarter" idx="16" hasCustomPrompt="1"/>
          </p:nvPr>
        </p:nvSpPr>
        <p:spPr>
          <a:xfrm>
            <a:off x="215901" y="1190992"/>
            <a:ext cx="4103687" cy="249299"/>
          </a:xfrm>
          <a:prstGeom prst="rect">
            <a:avLst/>
          </a:prstGeom>
          <a:noFill/>
        </p:spPr>
        <p:txBody>
          <a:bodyPr lIns="0" tIns="0" rIns="0" bIns="0">
            <a:noAutofit/>
          </a:bodyPr>
          <a:lstStyle>
            <a:lvl1pPr marL="0" indent="0">
              <a:buNone/>
              <a:defRPr sz="1800" b="0" baseline="0"/>
            </a:lvl1pPr>
          </a:lstStyle>
          <a:p>
            <a:pPr lvl="0"/>
            <a:r>
              <a:rPr lang="en-GB" noProof="0"/>
              <a:t>Click to add presenter job title</a:t>
            </a:r>
          </a:p>
        </p:txBody>
      </p:sp>
      <p:sp>
        <p:nvSpPr>
          <p:cNvPr id="17" name="Text Placeholder 13"/>
          <p:cNvSpPr>
            <a:spLocks noGrp="1"/>
          </p:cNvSpPr>
          <p:nvPr>
            <p:ph type="body" sz="quarter" idx="17" hasCustomPrompt="1"/>
          </p:nvPr>
        </p:nvSpPr>
        <p:spPr>
          <a:xfrm>
            <a:off x="215901" y="1805567"/>
            <a:ext cx="4103687" cy="249299"/>
          </a:xfrm>
          <a:prstGeom prst="rect">
            <a:avLst/>
          </a:prstGeom>
          <a:noFill/>
        </p:spPr>
        <p:txBody>
          <a:bodyPr lIns="0" tIns="0" rIns="0" bIns="0">
            <a:noAutofit/>
          </a:bodyPr>
          <a:lstStyle>
            <a:lvl1pPr marL="0" indent="0">
              <a:buNone/>
              <a:defRPr sz="1800" b="1" baseline="0">
                <a:solidFill>
                  <a:schemeClr val="accent1"/>
                </a:solidFill>
              </a:defRPr>
            </a:lvl1pPr>
          </a:lstStyle>
          <a:p>
            <a:pPr lvl="0"/>
            <a:r>
              <a:rPr lang="en-GB" noProof="0"/>
              <a:t>Click to add email@jisc.ac.uk</a:t>
            </a:r>
          </a:p>
        </p:txBody>
      </p:sp>
      <p:cxnSp>
        <p:nvCxnSpPr>
          <p:cNvPr id="22" name="Straight Connector 21"/>
          <p:cNvCxnSpPr/>
          <p:nvPr userDrawn="1"/>
        </p:nvCxnSpPr>
        <p:spPr>
          <a:xfrm>
            <a:off x="215902" y="2250192"/>
            <a:ext cx="4608511" cy="0"/>
          </a:xfrm>
          <a:prstGeom prst="line">
            <a:avLst/>
          </a:prstGeom>
          <a:solidFill>
            <a:srgbClr val="FFFFFF"/>
          </a:solidFill>
          <a:ln w="6350" cap="flat" cmpd="sng" algn="ctr">
            <a:solidFill>
              <a:srgbClr val="2C3841"/>
            </a:solidFill>
            <a:prstDash val="solid"/>
            <a:round/>
            <a:headEnd type="none" w="med" len="med"/>
            <a:tailEnd type="none" w="med" len="med"/>
          </a:ln>
          <a:effectLst/>
        </p:spPr>
      </p:cxnSp>
      <p:sp>
        <p:nvSpPr>
          <p:cNvPr id="28" name="TextBox 27"/>
          <p:cNvSpPr txBox="1"/>
          <p:nvPr userDrawn="1"/>
        </p:nvSpPr>
        <p:spPr>
          <a:xfrm>
            <a:off x="215901" y="2405385"/>
            <a:ext cx="4103687" cy="276999"/>
          </a:xfrm>
          <a:prstGeom prst="rect">
            <a:avLst/>
          </a:prstGeom>
          <a:noFill/>
        </p:spPr>
        <p:txBody>
          <a:bodyPr wrap="square" lIns="0" tIns="0" rIns="0" bIns="0" rtlCol="0">
            <a:noAutofit/>
          </a:bodyPr>
          <a:lstStyle/>
          <a:p>
            <a:r>
              <a:rPr lang="en-GB" sz="1800" noProof="0"/>
              <a:t>One Castlepark Tower Hill Bristol BS2 0JA</a:t>
            </a:r>
          </a:p>
        </p:txBody>
      </p:sp>
      <p:sp>
        <p:nvSpPr>
          <p:cNvPr id="32" name="TextBox 31"/>
          <p:cNvSpPr txBox="1"/>
          <p:nvPr userDrawn="1"/>
        </p:nvSpPr>
        <p:spPr>
          <a:xfrm>
            <a:off x="215900" y="3385092"/>
            <a:ext cx="3046837" cy="276999"/>
          </a:xfrm>
          <a:prstGeom prst="rect">
            <a:avLst/>
          </a:prstGeom>
          <a:noFill/>
        </p:spPr>
        <p:txBody>
          <a:bodyPr wrap="square" lIns="0" tIns="0" rIns="0" bIns="0" rtlCol="0">
            <a:noAutofit/>
          </a:bodyPr>
          <a:lstStyle/>
          <a:p>
            <a:r>
              <a:rPr lang="en-GB" sz="1800" b="1" noProof="0">
                <a:solidFill>
                  <a:schemeClr val="accent1"/>
                </a:solidFill>
              </a:rPr>
              <a:t>customerservices@jisc.ac.uk</a:t>
            </a:r>
          </a:p>
        </p:txBody>
      </p:sp>
      <p:sp>
        <p:nvSpPr>
          <p:cNvPr id="8" name="Rectangle 7"/>
          <p:cNvSpPr/>
          <p:nvPr userDrawn="1"/>
        </p:nvSpPr>
        <p:spPr>
          <a:xfrm>
            <a:off x="215900" y="2744660"/>
            <a:ext cx="1528303" cy="276999"/>
          </a:xfrm>
          <a:prstGeom prst="rect">
            <a:avLst/>
          </a:prstGeom>
        </p:spPr>
        <p:txBody>
          <a:bodyPr wrap="none" lIns="0" tIns="0" rIns="0" bIns="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srgbClr val="2C3841"/>
                </a:solidFill>
                <a:effectLst/>
                <a:uLnTx/>
                <a:uFillTx/>
                <a:latin typeface="+mn-lt"/>
                <a:ea typeface="+mn-ea"/>
                <a:cs typeface="+mn-cs"/>
              </a:rPr>
              <a:t>T 020 3697 5800</a:t>
            </a:r>
          </a:p>
        </p:txBody>
      </p:sp>
      <p:cxnSp>
        <p:nvCxnSpPr>
          <p:cNvPr id="21" name="Straight Connector 20"/>
          <p:cNvCxnSpPr/>
          <p:nvPr userDrawn="1"/>
        </p:nvCxnSpPr>
        <p:spPr>
          <a:xfrm>
            <a:off x="216100" y="4872779"/>
            <a:ext cx="8712000" cy="0"/>
          </a:xfrm>
          <a:prstGeom prst="line">
            <a:avLst/>
          </a:prstGeom>
          <a:solidFill>
            <a:srgbClr val="FFFFFF"/>
          </a:solidFill>
          <a:ln w="6350" cap="flat" cmpd="sng" algn="ctr">
            <a:solidFill>
              <a:srgbClr val="2C3841"/>
            </a:solidFill>
            <a:prstDash val="solid"/>
            <a:round/>
            <a:headEnd type="none" w="med" len="med"/>
            <a:tailEnd type="none" w="med" len="med"/>
          </a:ln>
          <a:effectLst/>
        </p:spPr>
      </p:cxnSp>
      <p:sp>
        <p:nvSpPr>
          <p:cNvPr id="3" name="Date Placeholder 2"/>
          <p:cNvSpPr>
            <a:spLocks noGrp="1"/>
          </p:cNvSpPr>
          <p:nvPr>
            <p:ph type="dt" sz="half" idx="18"/>
          </p:nvPr>
        </p:nvSpPr>
        <p:spPr/>
        <p:txBody>
          <a:bodyPr/>
          <a:lstStyle/>
          <a:p>
            <a:fld id="{7E955CE3-DBB8-47DA-83DD-4CBA33D86F28}" type="datetime1">
              <a:rPr lang="en-GB" noProof="0" smtClean="0"/>
              <a:t>03/07/2019</a:t>
            </a:fld>
            <a:endParaRPr lang="en-GB" noProof="0"/>
          </a:p>
        </p:txBody>
      </p:sp>
      <p:sp>
        <p:nvSpPr>
          <p:cNvPr id="4" name="Footer Placeholder 3"/>
          <p:cNvSpPr>
            <a:spLocks noGrp="1"/>
          </p:cNvSpPr>
          <p:nvPr>
            <p:ph type="ftr" sz="quarter" idx="19"/>
          </p:nvPr>
        </p:nvSpPr>
        <p:spPr/>
        <p:txBody>
          <a:bodyPr/>
          <a:lstStyle/>
          <a:p>
            <a:r>
              <a:rPr lang="en-GB" noProof="0"/>
              <a:t> enquiries@alistairmcnaught.co.uk</a:t>
            </a:r>
          </a:p>
        </p:txBody>
      </p:sp>
      <p:sp>
        <p:nvSpPr>
          <p:cNvPr id="5" name="Slide Number Placeholder 4"/>
          <p:cNvSpPr>
            <a:spLocks noGrp="1"/>
          </p:cNvSpPr>
          <p:nvPr>
            <p:ph type="sldNum" sz="quarter" idx="20"/>
          </p:nvPr>
        </p:nvSpPr>
        <p:spPr/>
        <p:txBody>
          <a:bodyPr/>
          <a:lstStyle/>
          <a:p>
            <a:fld id="{BC1903E8-1638-4376-A5CE-0131C1204B53}" type="slidenum">
              <a:rPr lang="en-GB" noProof="0" smtClean="0"/>
              <a:pPr/>
              <a:t>‹#›</a:t>
            </a:fld>
            <a:endParaRPr lang="en-GB" noProof="0"/>
          </a:p>
        </p:txBody>
      </p:sp>
    </p:spTree>
    <p:extLst>
      <p:ext uri="{BB962C8B-B14F-4D97-AF65-F5344CB8AC3E}">
        <p14:creationId xmlns:p14="http://schemas.microsoft.com/office/powerpoint/2010/main" val="1364739179"/>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Jisc Address + CC-BY-NC-ND">
    <p:spTree>
      <p:nvGrpSpPr>
        <p:cNvPr id="1" name=""/>
        <p:cNvGrpSpPr/>
        <p:nvPr/>
      </p:nvGrpSpPr>
      <p:grpSpPr>
        <a:xfrm>
          <a:off x="0" y="0"/>
          <a:ext cx="0" cy="0"/>
          <a:chOff x="0" y="0"/>
          <a:chExt cx="0" cy="0"/>
        </a:xfrm>
      </p:grpSpPr>
      <p:pic>
        <p:nvPicPr>
          <p:cNvPr id="23" name="Picture 22" descr="shutterstock_129615650_handphone(tomedit3).jpg"/>
          <p:cNvPicPr>
            <a:picLocks noChangeAspect="1"/>
          </p:cNvPicPr>
          <p:nvPr userDrawn="1"/>
        </p:nvPicPr>
        <p:blipFill rotWithShape="1">
          <a:blip r:embed="rId2">
            <a:extLst>
              <a:ext uri="{28A0092B-C50C-407E-A947-70E740481C1C}">
                <a14:useLocalDpi xmlns:a14="http://schemas.microsoft.com/office/drawing/2010/main" val="0"/>
              </a:ext>
            </a:extLst>
          </a:blip>
          <a:srcRect l="8269" t="-1" b="18371"/>
          <a:stretch/>
        </p:blipFill>
        <p:spPr>
          <a:xfrm>
            <a:off x="4571999" y="898845"/>
            <a:ext cx="4350543" cy="4244655"/>
          </a:xfrm>
          <a:prstGeom prst="rect">
            <a:avLst/>
          </a:prstGeom>
        </p:spPr>
      </p:pic>
      <p:sp>
        <p:nvSpPr>
          <p:cNvPr id="2" name="Title 1"/>
          <p:cNvSpPr>
            <a:spLocks noGrp="1"/>
          </p:cNvSpPr>
          <p:nvPr>
            <p:ph type="title"/>
          </p:nvPr>
        </p:nvSpPr>
        <p:spPr/>
        <p:txBody>
          <a:bodyPr/>
          <a:lstStyle/>
          <a:p>
            <a:r>
              <a:rPr lang="en-GB" noProof="0"/>
              <a:t>Click to edit Master title style</a:t>
            </a:r>
          </a:p>
        </p:txBody>
      </p:sp>
      <p:grpSp>
        <p:nvGrpSpPr>
          <p:cNvPr id="11" name="Group 10"/>
          <p:cNvGrpSpPr/>
          <p:nvPr userDrawn="1"/>
        </p:nvGrpSpPr>
        <p:grpSpPr>
          <a:xfrm>
            <a:off x="217257" y="3721843"/>
            <a:ext cx="943068" cy="297000"/>
            <a:chOff x="3448050" y="5069250"/>
            <a:chExt cx="5467350" cy="396000"/>
          </a:xfrm>
        </p:grpSpPr>
        <p:sp>
          <p:nvSpPr>
            <p:cNvPr id="12" name="TextBox 11"/>
            <p:cNvSpPr txBox="1"/>
            <p:nvPr userDrawn="1"/>
          </p:nvSpPr>
          <p:spPr>
            <a:xfrm>
              <a:off x="3448050" y="5069250"/>
              <a:ext cx="5467350" cy="396000"/>
            </a:xfrm>
            <a:prstGeom prst="rect">
              <a:avLst/>
            </a:prstGeom>
            <a:noFill/>
            <a:ln>
              <a:noFill/>
            </a:ln>
          </p:spPr>
          <p:txBody>
            <a:bodyPr vert="horz" wrap="square" lIns="0" tIns="0" rIns="0" bIns="0" rtlCol="0" anchor="t" anchorCtr="0">
              <a:noAutofit/>
            </a:bodyPr>
            <a:lstStyle/>
            <a:p>
              <a:r>
                <a:rPr lang="en-GB" sz="1800" b="1" noProof="0">
                  <a:solidFill>
                    <a:schemeClr val="accent1"/>
                  </a:solidFill>
                </a:rPr>
                <a:t>jisc.ac.uk</a:t>
              </a:r>
            </a:p>
          </p:txBody>
        </p:sp>
        <p:sp>
          <p:nvSpPr>
            <p:cNvPr id="13" name="Rectangle 12">
              <a:hlinkClick r:id="rId3"/>
            </p:cNvPr>
            <p:cNvSpPr/>
            <p:nvPr userDrawn="1"/>
          </p:nvSpPr>
          <p:spPr>
            <a:xfrm>
              <a:off x="3448050" y="5069250"/>
              <a:ext cx="5467350" cy="39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endParaRPr lang="en-GB" sz="1013" noProof="0"/>
            </a:p>
          </p:txBody>
        </p:sp>
      </p:grpSp>
      <p:sp>
        <p:nvSpPr>
          <p:cNvPr id="15" name="Text Placeholder 13"/>
          <p:cNvSpPr>
            <a:spLocks noGrp="1"/>
          </p:cNvSpPr>
          <p:nvPr>
            <p:ph type="body" sz="quarter" idx="15" hasCustomPrompt="1"/>
          </p:nvPr>
        </p:nvSpPr>
        <p:spPr>
          <a:xfrm>
            <a:off x="215901" y="879475"/>
            <a:ext cx="4103687" cy="249299"/>
          </a:xfrm>
          <a:prstGeom prst="rect">
            <a:avLst/>
          </a:prstGeom>
          <a:noFill/>
        </p:spPr>
        <p:txBody>
          <a:bodyPr lIns="0" tIns="0" rIns="0" bIns="0">
            <a:noAutofit/>
          </a:bodyPr>
          <a:lstStyle>
            <a:lvl1pPr marL="0" indent="0">
              <a:buNone/>
              <a:defRPr sz="1800" b="0" baseline="0"/>
            </a:lvl1pPr>
          </a:lstStyle>
          <a:p>
            <a:pPr lvl="0"/>
            <a:r>
              <a:rPr lang="en-GB" noProof="0"/>
              <a:t>Click to add presenter name</a:t>
            </a:r>
          </a:p>
        </p:txBody>
      </p:sp>
      <p:sp>
        <p:nvSpPr>
          <p:cNvPr id="16" name="Text Placeholder 13"/>
          <p:cNvSpPr>
            <a:spLocks noGrp="1"/>
          </p:cNvSpPr>
          <p:nvPr>
            <p:ph type="body" sz="quarter" idx="16" hasCustomPrompt="1"/>
          </p:nvPr>
        </p:nvSpPr>
        <p:spPr>
          <a:xfrm>
            <a:off x="215901" y="1190992"/>
            <a:ext cx="4103687" cy="249299"/>
          </a:xfrm>
          <a:prstGeom prst="rect">
            <a:avLst/>
          </a:prstGeom>
          <a:noFill/>
        </p:spPr>
        <p:txBody>
          <a:bodyPr lIns="0" tIns="0" rIns="0" bIns="0">
            <a:noAutofit/>
          </a:bodyPr>
          <a:lstStyle>
            <a:lvl1pPr marL="0" indent="0">
              <a:buNone/>
              <a:defRPr sz="1800" b="0" baseline="0"/>
            </a:lvl1pPr>
          </a:lstStyle>
          <a:p>
            <a:pPr lvl="0"/>
            <a:r>
              <a:rPr lang="en-GB" noProof="0"/>
              <a:t>Click to add presenter job title</a:t>
            </a:r>
          </a:p>
        </p:txBody>
      </p:sp>
      <p:sp>
        <p:nvSpPr>
          <p:cNvPr id="17" name="Text Placeholder 13"/>
          <p:cNvSpPr>
            <a:spLocks noGrp="1"/>
          </p:cNvSpPr>
          <p:nvPr>
            <p:ph type="body" sz="quarter" idx="17" hasCustomPrompt="1"/>
          </p:nvPr>
        </p:nvSpPr>
        <p:spPr>
          <a:xfrm>
            <a:off x="215901" y="1805567"/>
            <a:ext cx="4103687" cy="249299"/>
          </a:xfrm>
          <a:prstGeom prst="rect">
            <a:avLst/>
          </a:prstGeom>
          <a:noFill/>
        </p:spPr>
        <p:txBody>
          <a:bodyPr lIns="0" tIns="0" rIns="0" bIns="0">
            <a:noAutofit/>
          </a:bodyPr>
          <a:lstStyle>
            <a:lvl1pPr marL="0" indent="0">
              <a:buNone/>
              <a:defRPr sz="1800" b="1" baseline="0">
                <a:solidFill>
                  <a:schemeClr val="accent1"/>
                </a:solidFill>
              </a:defRPr>
            </a:lvl1pPr>
          </a:lstStyle>
          <a:p>
            <a:pPr lvl="0"/>
            <a:r>
              <a:rPr lang="en-GB" noProof="0"/>
              <a:t>Click to add email@jisc.ac.uk</a:t>
            </a:r>
          </a:p>
        </p:txBody>
      </p:sp>
      <p:cxnSp>
        <p:nvCxnSpPr>
          <p:cNvPr id="22" name="Straight Connector 21"/>
          <p:cNvCxnSpPr/>
          <p:nvPr userDrawn="1"/>
        </p:nvCxnSpPr>
        <p:spPr>
          <a:xfrm>
            <a:off x="215902" y="2250192"/>
            <a:ext cx="4608511" cy="0"/>
          </a:xfrm>
          <a:prstGeom prst="line">
            <a:avLst/>
          </a:prstGeom>
          <a:solidFill>
            <a:srgbClr val="FFFFFF"/>
          </a:solidFill>
          <a:ln w="6350" cap="flat" cmpd="sng" algn="ctr">
            <a:solidFill>
              <a:srgbClr val="2C3841"/>
            </a:solidFill>
            <a:prstDash val="solid"/>
            <a:round/>
            <a:headEnd type="none" w="med" len="med"/>
            <a:tailEnd type="none" w="med" len="med"/>
          </a:ln>
          <a:effectLst/>
        </p:spPr>
      </p:cxnSp>
      <p:sp>
        <p:nvSpPr>
          <p:cNvPr id="28" name="TextBox 27"/>
          <p:cNvSpPr txBox="1"/>
          <p:nvPr userDrawn="1"/>
        </p:nvSpPr>
        <p:spPr>
          <a:xfrm>
            <a:off x="215901" y="2405385"/>
            <a:ext cx="4103687" cy="276999"/>
          </a:xfrm>
          <a:prstGeom prst="rect">
            <a:avLst/>
          </a:prstGeom>
          <a:noFill/>
        </p:spPr>
        <p:txBody>
          <a:bodyPr wrap="square" lIns="0" tIns="0" rIns="0" bIns="0" rtlCol="0">
            <a:noAutofit/>
          </a:bodyPr>
          <a:lstStyle/>
          <a:p>
            <a:r>
              <a:rPr lang="en-GB" sz="1800" noProof="0"/>
              <a:t>One Castlepark Tower Hill Bristol BS2 0JA</a:t>
            </a:r>
          </a:p>
        </p:txBody>
      </p:sp>
      <p:sp>
        <p:nvSpPr>
          <p:cNvPr id="32" name="TextBox 31"/>
          <p:cNvSpPr txBox="1"/>
          <p:nvPr userDrawn="1"/>
        </p:nvSpPr>
        <p:spPr>
          <a:xfrm>
            <a:off x="215900" y="3385092"/>
            <a:ext cx="3046837" cy="276999"/>
          </a:xfrm>
          <a:prstGeom prst="rect">
            <a:avLst/>
          </a:prstGeom>
          <a:noFill/>
        </p:spPr>
        <p:txBody>
          <a:bodyPr wrap="square" lIns="0" tIns="0" rIns="0" bIns="0" rtlCol="0">
            <a:noAutofit/>
          </a:bodyPr>
          <a:lstStyle/>
          <a:p>
            <a:r>
              <a:rPr lang="en-GB" sz="1800" b="1" noProof="0">
                <a:solidFill>
                  <a:schemeClr val="accent1"/>
                </a:solidFill>
              </a:rPr>
              <a:t>customerservices@jisc.ac.uk</a:t>
            </a:r>
          </a:p>
        </p:txBody>
      </p:sp>
      <p:sp>
        <p:nvSpPr>
          <p:cNvPr id="8" name="Rectangle 7"/>
          <p:cNvSpPr/>
          <p:nvPr userDrawn="1"/>
        </p:nvSpPr>
        <p:spPr>
          <a:xfrm>
            <a:off x="215900" y="2744660"/>
            <a:ext cx="1528303" cy="276999"/>
          </a:xfrm>
          <a:prstGeom prst="rect">
            <a:avLst/>
          </a:prstGeom>
        </p:spPr>
        <p:txBody>
          <a:bodyPr wrap="none" lIns="0" tIns="0" rIns="0" bIns="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srgbClr val="2C3841"/>
                </a:solidFill>
                <a:effectLst/>
                <a:uLnTx/>
                <a:uFillTx/>
                <a:latin typeface="+mn-lt"/>
                <a:ea typeface="+mn-ea"/>
                <a:cs typeface="+mn-cs"/>
              </a:rPr>
              <a:t>T 020 3697 5800</a:t>
            </a:r>
          </a:p>
        </p:txBody>
      </p:sp>
      <p:pic>
        <p:nvPicPr>
          <p:cNvPr id="18" name="Picture 17"/>
          <p:cNvPicPr>
            <a:picLocks noChangeAspect="1"/>
          </p:cNvPicPr>
          <p:nvPr userDrawn="1"/>
        </p:nvPicPr>
        <p:blipFill>
          <a:blip r:embed="rId4"/>
          <a:stretch>
            <a:fillRect/>
          </a:stretch>
        </p:blipFill>
        <p:spPr>
          <a:xfrm>
            <a:off x="215901" y="4467094"/>
            <a:ext cx="719138" cy="251609"/>
          </a:xfrm>
          <a:prstGeom prst="rect">
            <a:avLst/>
          </a:prstGeom>
        </p:spPr>
      </p:pic>
      <p:sp>
        <p:nvSpPr>
          <p:cNvPr id="19" name="Text Placeholder 3"/>
          <p:cNvSpPr txBox="1">
            <a:spLocks/>
          </p:cNvSpPr>
          <p:nvPr userDrawn="1"/>
        </p:nvSpPr>
        <p:spPr>
          <a:xfrm>
            <a:off x="980051" y="4557397"/>
            <a:ext cx="3249887" cy="83100"/>
          </a:xfrm>
          <a:prstGeom prst="rect">
            <a:avLst/>
          </a:prstGeom>
        </p:spPr>
        <p:txBody>
          <a:bodyPr lIns="0" tIns="0" rIns="0" bIns="0" anchor="ctr" anchorCtr="0">
            <a:noAutofit/>
          </a:bodyPr>
          <a:lstStyle>
            <a:lvl1pPr marL="0" indent="0" algn="l" defTabSz="457200" rtl="0" eaLnBrk="1" latinLnBrk="0" hangingPunct="1">
              <a:lnSpc>
                <a:spcPct val="90000"/>
              </a:lnSpc>
              <a:spcBef>
                <a:spcPts val="1200"/>
              </a:spcBef>
              <a:buClr>
                <a:srgbClr val="DE481C"/>
              </a:buClr>
              <a:buSzPct val="120000"/>
              <a:buFont typeface="Lucida Grande"/>
              <a:buNone/>
              <a:defRPr sz="800" kern="1200">
                <a:solidFill>
                  <a:srgbClr val="2C3841"/>
                </a:solidFill>
                <a:latin typeface="+mn-lt"/>
                <a:ea typeface="+mn-ea"/>
                <a:cs typeface="+mn-cs"/>
              </a:defRPr>
            </a:lvl1pPr>
            <a:lvl2pPr marL="457200" indent="0" algn="l" defTabSz="457200" rtl="0" eaLnBrk="1" latinLnBrk="0" hangingPunct="1">
              <a:lnSpc>
                <a:spcPct val="90000"/>
              </a:lnSpc>
              <a:spcBef>
                <a:spcPts val="800"/>
              </a:spcBef>
              <a:buClr>
                <a:srgbClr val="DE481C"/>
              </a:buClr>
              <a:buSzPct val="120000"/>
              <a:buFont typeface="Lucida Grande"/>
              <a:buNone/>
              <a:defRPr sz="1200" kern="1200">
                <a:solidFill>
                  <a:srgbClr val="2C3841"/>
                </a:solidFill>
                <a:latin typeface="+mn-lt"/>
                <a:ea typeface="+mn-ea"/>
                <a:cs typeface="+mn-cs"/>
              </a:defRPr>
            </a:lvl2pPr>
            <a:lvl3pPr marL="914400" indent="0" algn="l" defTabSz="457200" rtl="0" eaLnBrk="1" latinLnBrk="0" hangingPunct="1">
              <a:lnSpc>
                <a:spcPct val="90000"/>
              </a:lnSpc>
              <a:spcBef>
                <a:spcPts val="400"/>
              </a:spcBef>
              <a:buClr>
                <a:srgbClr val="DE481C"/>
              </a:buClr>
              <a:buSzPct val="120000"/>
              <a:buFont typeface="Lucida Grande"/>
              <a:buNone/>
              <a:defRPr sz="1000" kern="1200">
                <a:solidFill>
                  <a:srgbClr val="2C3841"/>
                </a:solidFill>
                <a:latin typeface="+mn-lt"/>
                <a:ea typeface="+mn-ea"/>
                <a:cs typeface="+mn-cs"/>
              </a:defRPr>
            </a:lvl3pPr>
            <a:lvl4pPr marL="1371600" indent="0" algn="l" defTabSz="457200" rtl="0" eaLnBrk="1" latinLnBrk="0" hangingPunct="1">
              <a:lnSpc>
                <a:spcPct val="90000"/>
              </a:lnSpc>
              <a:spcBef>
                <a:spcPts val="400"/>
              </a:spcBef>
              <a:buClr>
                <a:srgbClr val="DE481C"/>
              </a:buClr>
              <a:buSzPct val="120000"/>
              <a:buFont typeface="Lucida Grande"/>
              <a:buNone/>
              <a:defRPr sz="900" kern="1200">
                <a:solidFill>
                  <a:srgbClr val="2C3841"/>
                </a:solidFill>
                <a:latin typeface="+mn-lt"/>
                <a:ea typeface="+mn-ea"/>
                <a:cs typeface="+mn-cs"/>
              </a:defRPr>
            </a:lvl4pPr>
            <a:lvl5pPr marL="1828800" indent="0" algn="l" defTabSz="457200" rtl="0" eaLnBrk="1" latinLnBrk="0" hangingPunct="1">
              <a:lnSpc>
                <a:spcPct val="90000"/>
              </a:lnSpc>
              <a:spcBef>
                <a:spcPts val="400"/>
              </a:spcBef>
              <a:buClr>
                <a:srgbClr val="DE481C"/>
              </a:buClr>
              <a:buSzPct val="120000"/>
              <a:buFont typeface="Lucida Grande"/>
              <a:buNone/>
              <a:defRPr sz="900" kern="1200">
                <a:solidFill>
                  <a:srgbClr val="2C3841"/>
                </a:solidFill>
                <a:latin typeface="+mn-lt"/>
                <a:ea typeface="+mn-ea"/>
                <a:cs typeface="+mn-cs"/>
              </a:defRPr>
            </a:lvl5pPr>
            <a:lvl6pPr marL="2286000" indent="0" algn="l" defTabSz="457200" rtl="0" eaLnBrk="1" latinLnBrk="0" hangingPunct="1">
              <a:spcBef>
                <a:spcPct val="20000"/>
              </a:spcBef>
              <a:buFont typeface="Arial"/>
              <a:buNone/>
              <a:defRPr sz="900"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900"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900"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900" kern="1200">
                <a:solidFill>
                  <a:schemeClr val="tx1"/>
                </a:solidFill>
                <a:latin typeface="+mn-lt"/>
                <a:ea typeface="+mn-ea"/>
                <a:cs typeface="+mn-cs"/>
              </a:defRPr>
            </a:lvl9pPr>
          </a:lstStyle>
          <a:p>
            <a:r>
              <a:rPr lang="en-GB" sz="800" noProof="0"/>
              <a:t>Except where otherwise noted, this work is licensed under CC-BY-NC-ND</a:t>
            </a:r>
          </a:p>
        </p:txBody>
      </p:sp>
      <p:cxnSp>
        <p:nvCxnSpPr>
          <p:cNvPr id="20" name="Straight Connector 19"/>
          <p:cNvCxnSpPr/>
          <p:nvPr userDrawn="1"/>
        </p:nvCxnSpPr>
        <p:spPr>
          <a:xfrm>
            <a:off x="216100" y="4872779"/>
            <a:ext cx="8712000" cy="0"/>
          </a:xfrm>
          <a:prstGeom prst="line">
            <a:avLst/>
          </a:prstGeom>
          <a:solidFill>
            <a:srgbClr val="FFFFFF"/>
          </a:solidFill>
          <a:ln w="6350" cap="flat" cmpd="sng" algn="ctr">
            <a:solidFill>
              <a:srgbClr val="2C3841"/>
            </a:solidFill>
            <a:prstDash val="solid"/>
            <a:round/>
            <a:headEnd type="none" w="med" len="med"/>
            <a:tailEnd type="none" w="med" len="med"/>
          </a:ln>
          <a:effectLst/>
        </p:spPr>
      </p:cxnSp>
      <p:sp>
        <p:nvSpPr>
          <p:cNvPr id="3" name="Date Placeholder 2"/>
          <p:cNvSpPr>
            <a:spLocks noGrp="1"/>
          </p:cNvSpPr>
          <p:nvPr>
            <p:ph type="dt" sz="half" idx="18"/>
          </p:nvPr>
        </p:nvSpPr>
        <p:spPr/>
        <p:txBody>
          <a:bodyPr/>
          <a:lstStyle/>
          <a:p>
            <a:fld id="{31A47C3C-8302-4FA2-A9F0-E9A43AD59631}" type="datetime1">
              <a:rPr lang="en-GB" noProof="0" smtClean="0"/>
              <a:t>03/07/2019</a:t>
            </a:fld>
            <a:endParaRPr lang="en-GB" noProof="0"/>
          </a:p>
        </p:txBody>
      </p:sp>
      <p:sp>
        <p:nvSpPr>
          <p:cNvPr id="4" name="Footer Placeholder 3"/>
          <p:cNvSpPr>
            <a:spLocks noGrp="1"/>
          </p:cNvSpPr>
          <p:nvPr>
            <p:ph type="ftr" sz="quarter" idx="19"/>
          </p:nvPr>
        </p:nvSpPr>
        <p:spPr/>
        <p:txBody>
          <a:bodyPr/>
          <a:lstStyle/>
          <a:p>
            <a:r>
              <a:rPr lang="en-GB" noProof="0"/>
              <a:t> enquiries@alistairmcnaught.co.uk</a:t>
            </a:r>
          </a:p>
        </p:txBody>
      </p:sp>
      <p:sp>
        <p:nvSpPr>
          <p:cNvPr id="5" name="Slide Number Placeholder 4"/>
          <p:cNvSpPr>
            <a:spLocks noGrp="1"/>
          </p:cNvSpPr>
          <p:nvPr>
            <p:ph type="sldNum" sz="quarter" idx="20"/>
          </p:nvPr>
        </p:nvSpPr>
        <p:spPr/>
        <p:txBody>
          <a:bodyPr/>
          <a:lstStyle/>
          <a:p>
            <a:fld id="{BC1903E8-1638-4376-A5CE-0131C1204B53}" type="slidenum">
              <a:rPr lang="en-GB" noProof="0" smtClean="0"/>
              <a:pPr/>
              <a:t>‹#›</a:t>
            </a:fld>
            <a:endParaRPr lang="en-GB" noProof="0"/>
          </a:p>
        </p:txBody>
      </p:sp>
    </p:spTree>
    <p:extLst>
      <p:ext uri="{BB962C8B-B14F-4D97-AF65-F5344CB8AC3E}">
        <p14:creationId xmlns:p14="http://schemas.microsoft.com/office/powerpoint/2010/main" val="3360895104"/>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usiness Card">
    <p:spTree>
      <p:nvGrpSpPr>
        <p:cNvPr id="1" name=""/>
        <p:cNvGrpSpPr/>
        <p:nvPr/>
      </p:nvGrpSpPr>
      <p:grpSpPr>
        <a:xfrm>
          <a:off x="0" y="0"/>
          <a:ext cx="0" cy="0"/>
          <a:chOff x="0" y="0"/>
          <a:chExt cx="0" cy="0"/>
        </a:xfrm>
      </p:grpSpPr>
      <p:pic>
        <p:nvPicPr>
          <p:cNvPr id="6" name="Picture 5" descr="deletem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81434"/>
            <a:ext cx="7408069" cy="4562065"/>
          </a:xfrm>
          <a:prstGeom prst="rect">
            <a:avLst/>
          </a:prstGeom>
        </p:spPr>
      </p:pic>
      <p:sp>
        <p:nvSpPr>
          <p:cNvPr id="2" name="Title 1"/>
          <p:cNvSpPr>
            <a:spLocks noGrp="1"/>
          </p:cNvSpPr>
          <p:nvPr>
            <p:ph type="title"/>
          </p:nvPr>
        </p:nvSpPr>
        <p:spPr/>
        <p:txBody>
          <a:bodyPr/>
          <a:lstStyle/>
          <a:p>
            <a:r>
              <a:rPr lang="en-GB" noProof="0"/>
              <a:t>Click to edit Master title style</a:t>
            </a:r>
          </a:p>
        </p:txBody>
      </p:sp>
      <p:grpSp>
        <p:nvGrpSpPr>
          <p:cNvPr id="12" name="Group 11"/>
          <p:cNvGrpSpPr/>
          <p:nvPr userDrawn="1"/>
        </p:nvGrpSpPr>
        <p:grpSpPr>
          <a:xfrm>
            <a:off x="2521743" y="3916299"/>
            <a:ext cx="3879057" cy="297000"/>
            <a:chOff x="3448050" y="5069250"/>
            <a:chExt cx="5467350" cy="396000"/>
          </a:xfrm>
        </p:grpSpPr>
        <p:sp>
          <p:nvSpPr>
            <p:cNvPr id="7" name="TextBox 6"/>
            <p:cNvSpPr txBox="1"/>
            <p:nvPr userDrawn="1"/>
          </p:nvSpPr>
          <p:spPr>
            <a:xfrm>
              <a:off x="3448050" y="5069250"/>
              <a:ext cx="5467350" cy="396000"/>
            </a:xfrm>
            <a:prstGeom prst="rect">
              <a:avLst/>
            </a:prstGeom>
            <a:noFill/>
            <a:ln>
              <a:noFill/>
            </a:ln>
          </p:spPr>
          <p:txBody>
            <a:bodyPr vert="horz" wrap="square" lIns="0" tIns="0" rIns="0" bIns="0" rtlCol="0" anchor="t" anchorCtr="0">
              <a:noAutofit/>
            </a:bodyPr>
            <a:lstStyle/>
            <a:p>
              <a:r>
                <a:rPr lang="en-GB" sz="1800" b="1" noProof="0">
                  <a:solidFill>
                    <a:schemeClr val="accent1"/>
                  </a:solidFill>
                </a:rPr>
                <a:t>jisc.ac.uk</a:t>
              </a:r>
            </a:p>
          </p:txBody>
        </p:sp>
        <p:sp>
          <p:nvSpPr>
            <p:cNvPr id="11" name="Rectangle 10">
              <a:hlinkClick r:id="rId3"/>
            </p:cNvPr>
            <p:cNvSpPr/>
            <p:nvPr userDrawn="1"/>
          </p:nvSpPr>
          <p:spPr>
            <a:xfrm>
              <a:off x="3448050" y="5069250"/>
              <a:ext cx="5467350" cy="39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endParaRPr lang="en-GB" sz="1013" noProof="0"/>
            </a:p>
          </p:txBody>
        </p:sp>
      </p:grpSp>
      <p:sp>
        <p:nvSpPr>
          <p:cNvPr id="14" name="Text Placeholder 13"/>
          <p:cNvSpPr>
            <a:spLocks noGrp="1"/>
          </p:cNvSpPr>
          <p:nvPr>
            <p:ph type="body" sz="quarter" idx="14" hasCustomPrompt="1"/>
          </p:nvPr>
        </p:nvSpPr>
        <p:spPr>
          <a:xfrm>
            <a:off x="2521743" y="2164618"/>
            <a:ext cx="3879057" cy="249299"/>
          </a:xfrm>
          <a:prstGeom prst="rect">
            <a:avLst/>
          </a:prstGeom>
          <a:noFill/>
        </p:spPr>
        <p:txBody>
          <a:bodyPr lIns="0" tIns="0" rIns="0" bIns="0">
            <a:noAutofit/>
          </a:bodyPr>
          <a:lstStyle>
            <a:lvl1pPr marL="0" indent="0">
              <a:buNone/>
              <a:defRPr sz="1800" b="1" baseline="0"/>
            </a:lvl1pPr>
          </a:lstStyle>
          <a:p>
            <a:pPr lvl="0"/>
            <a:r>
              <a:rPr lang="en-GB" noProof="0"/>
              <a:t>Click to add description</a:t>
            </a:r>
          </a:p>
        </p:txBody>
      </p:sp>
      <p:sp>
        <p:nvSpPr>
          <p:cNvPr id="15" name="Text Placeholder 13"/>
          <p:cNvSpPr>
            <a:spLocks noGrp="1"/>
          </p:cNvSpPr>
          <p:nvPr>
            <p:ph type="body" sz="quarter" idx="15" hasCustomPrompt="1"/>
          </p:nvPr>
        </p:nvSpPr>
        <p:spPr>
          <a:xfrm>
            <a:off x="2521743" y="2700734"/>
            <a:ext cx="3879057" cy="249299"/>
          </a:xfrm>
          <a:prstGeom prst="rect">
            <a:avLst/>
          </a:prstGeom>
          <a:noFill/>
        </p:spPr>
        <p:txBody>
          <a:bodyPr lIns="0" tIns="0" rIns="0" bIns="0">
            <a:noAutofit/>
          </a:bodyPr>
          <a:lstStyle>
            <a:lvl1pPr marL="0" indent="0">
              <a:buNone/>
              <a:defRPr sz="1800" b="0" baseline="0"/>
            </a:lvl1pPr>
          </a:lstStyle>
          <a:p>
            <a:pPr lvl="0"/>
            <a:r>
              <a:rPr lang="en-GB" noProof="0"/>
              <a:t>Click to add presenter name</a:t>
            </a:r>
          </a:p>
        </p:txBody>
      </p:sp>
      <p:sp>
        <p:nvSpPr>
          <p:cNvPr id="16" name="Text Placeholder 13"/>
          <p:cNvSpPr>
            <a:spLocks noGrp="1"/>
          </p:cNvSpPr>
          <p:nvPr>
            <p:ph type="body" sz="quarter" idx="16" hasCustomPrompt="1"/>
          </p:nvPr>
        </p:nvSpPr>
        <p:spPr>
          <a:xfrm>
            <a:off x="2521743" y="3039671"/>
            <a:ext cx="3879057" cy="249299"/>
          </a:xfrm>
          <a:prstGeom prst="rect">
            <a:avLst/>
          </a:prstGeom>
          <a:noFill/>
        </p:spPr>
        <p:txBody>
          <a:bodyPr lIns="0" tIns="0" rIns="0" bIns="0">
            <a:noAutofit/>
          </a:bodyPr>
          <a:lstStyle>
            <a:lvl1pPr marL="0" indent="0">
              <a:buNone/>
              <a:defRPr sz="1800" b="0" baseline="0"/>
            </a:lvl1pPr>
          </a:lstStyle>
          <a:p>
            <a:pPr lvl="0"/>
            <a:r>
              <a:rPr lang="en-GB" noProof="0"/>
              <a:t>Click to add presenter job title</a:t>
            </a:r>
          </a:p>
        </p:txBody>
      </p:sp>
      <p:sp>
        <p:nvSpPr>
          <p:cNvPr id="17" name="Text Placeholder 13"/>
          <p:cNvSpPr>
            <a:spLocks noGrp="1"/>
          </p:cNvSpPr>
          <p:nvPr>
            <p:ph type="body" sz="quarter" idx="17" hasCustomPrompt="1"/>
          </p:nvPr>
        </p:nvSpPr>
        <p:spPr>
          <a:xfrm>
            <a:off x="2521743" y="3378608"/>
            <a:ext cx="3879057" cy="249299"/>
          </a:xfrm>
          <a:prstGeom prst="rect">
            <a:avLst/>
          </a:prstGeom>
          <a:noFill/>
        </p:spPr>
        <p:txBody>
          <a:bodyPr lIns="0" tIns="0" rIns="0" bIns="0">
            <a:noAutofit/>
          </a:bodyPr>
          <a:lstStyle>
            <a:lvl1pPr marL="0" indent="0">
              <a:buNone/>
              <a:defRPr sz="1800" b="1" baseline="0">
                <a:solidFill>
                  <a:schemeClr val="accent1"/>
                </a:solidFill>
              </a:defRPr>
            </a:lvl1pPr>
          </a:lstStyle>
          <a:p>
            <a:pPr lvl="0"/>
            <a:r>
              <a:rPr lang="en-GB" noProof="0"/>
              <a:t>Click to add email@jisc.ac.uk</a:t>
            </a:r>
          </a:p>
        </p:txBody>
      </p:sp>
      <p:cxnSp>
        <p:nvCxnSpPr>
          <p:cNvPr id="21" name="Straight Connector 20"/>
          <p:cNvCxnSpPr/>
          <p:nvPr userDrawn="1"/>
        </p:nvCxnSpPr>
        <p:spPr>
          <a:xfrm>
            <a:off x="216100" y="4872779"/>
            <a:ext cx="8712000" cy="0"/>
          </a:xfrm>
          <a:prstGeom prst="line">
            <a:avLst/>
          </a:prstGeom>
          <a:solidFill>
            <a:srgbClr val="FFFFFF"/>
          </a:solidFill>
          <a:ln w="6350" cap="flat" cmpd="sng" algn="ctr">
            <a:solidFill>
              <a:srgbClr val="2C3841"/>
            </a:solidFill>
            <a:prstDash val="solid"/>
            <a:round/>
            <a:headEnd type="none" w="med" len="med"/>
            <a:tailEnd type="none" w="med" len="med"/>
          </a:ln>
          <a:effectLst/>
        </p:spPr>
      </p:cxnSp>
      <p:sp>
        <p:nvSpPr>
          <p:cNvPr id="3" name="Date Placeholder 2"/>
          <p:cNvSpPr>
            <a:spLocks noGrp="1"/>
          </p:cNvSpPr>
          <p:nvPr>
            <p:ph type="dt" sz="half" idx="18"/>
          </p:nvPr>
        </p:nvSpPr>
        <p:spPr/>
        <p:txBody>
          <a:bodyPr/>
          <a:lstStyle/>
          <a:p>
            <a:fld id="{6DA6380F-21C9-4D53-8946-B85C85962FA4}" type="datetime1">
              <a:rPr lang="en-GB" noProof="0" smtClean="0"/>
              <a:t>03/07/2019</a:t>
            </a:fld>
            <a:endParaRPr lang="en-GB" noProof="0"/>
          </a:p>
        </p:txBody>
      </p:sp>
      <p:sp>
        <p:nvSpPr>
          <p:cNvPr id="4" name="Footer Placeholder 3"/>
          <p:cNvSpPr>
            <a:spLocks noGrp="1"/>
          </p:cNvSpPr>
          <p:nvPr>
            <p:ph type="ftr" sz="quarter" idx="19"/>
          </p:nvPr>
        </p:nvSpPr>
        <p:spPr/>
        <p:txBody>
          <a:bodyPr/>
          <a:lstStyle/>
          <a:p>
            <a:r>
              <a:rPr lang="en-GB" noProof="0"/>
              <a:t> enquiries@alistairmcnaught.co.uk</a:t>
            </a:r>
          </a:p>
        </p:txBody>
      </p:sp>
      <p:sp>
        <p:nvSpPr>
          <p:cNvPr id="5" name="Slide Number Placeholder 4"/>
          <p:cNvSpPr>
            <a:spLocks noGrp="1"/>
          </p:cNvSpPr>
          <p:nvPr>
            <p:ph type="sldNum" sz="quarter" idx="20"/>
          </p:nvPr>
        </p:nvSpPr>
        <p:spPr/>
        <p:txBody>
          <a:bodyPr/>
          <a:lstStyle/>
          <a:p>
            <a:fld id="{BC1903E8-1638-4376-A5CE-0131C1204B53}" type="slidenum">
              <a:rPr lang="en-GB" noProof="0" smtClean="0"/>
              <a:pPr/>
              <a:t>‹#›</a:t>
            </a:fld>
            <a:endParaRPr lang="en-GB" noProof="0"/>
          </a:p>
        </p:txBody>
      </p:sp>
    </p:spTree>
    <p:extLst>
      <p:ext uri="{BB962C8B-B14F-4D97-AF65-F5344CB8AC3E}">
        <p14:creationId xmlns:p14="http://schemas.microsoft.com/office/powerpoint/2010/main" val="8164419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usiness Card + CC-BY-NC-ND">
    <p:spTree>
      <p:nvGrpSpPr>
        <p:cNvPr id="1" name=""/>
        <p:cNvGrpSpPr/>
        <p:nvPr/>
      </p:nvGrpSpPr>
      <p:grpSpPr>
        <a:xfrm>
          <a:off x="0" y="0"/>
          <a:ext cx="0" cy="0"/>
          <a:chOff x="0" y="0"/>
          <a:chExt cx="0" cy="0"/>
        </a:xfrm>
      </p:grpSpPr>
      <p:pic>
        <p:nvPicPr>
          <p:cNvPr id="6" name="Picture 5" descr="deletem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81434"/>
            <a:ext cx="7408069" cy="4562065"/>
          </a:xfrm>
          <a:prstGeom prst="rect">
            <a:avLst/>
          </a:prstGeom>
        </p:spPr>
      </p:pic>
      <p:sp>
        <p:nvSpPr>
          <p:cNvPr id="2" name="Title 1"/>
          <p:cNvSpPr>
            <a:spLocks noGrp="1"/>
          </p:cNvSpPr>
          <p:nvPr>
            <p:ph type="title"/>
          </p:nvPr>
        </p:nvSpPr>
        <p:spPr/>
        <p:txBody>
          <a:bodyPr/>
          <a:lstStyle/>
          <a:p>
            <a:r>
              <a:rPr lang="en-GB" noProof="0"/>
              <a:t>Click to edit Master title style</a:t>
            </a:r>
          </a:p>
        </p:txBody>
      </p:sp>
      <p:grpSp>
        <p:nvGrpSpPr>
          <p:cNvPr id="12" name="Group 11"/>
          <p:cNvGrpSpPr/>
          <p:nvPr userDrawn="1"/>
        </p:nvGrpSpPr>
        <p:grpSpPr>
          <a:xfrm>
            <a:off x="2521743" y="3916299"/>
            <a:ext cx="3879057" cy="297000"/>
            <a:chOff x="3448050" y="5069250"/>
            <a:chExt cx="5467350" cy="396000"/>
          </a:xfrm>
        </p:grpSpPr>
        <p:sp>
          <p:nvSpPr>
            <p:cNvPr id="7" name="TextBox 6"/>
            <p:cNvSpPr txBox="1"/>
            <p:nvPr userDrawn="1"/>
          </p:nvSpPr>
          <p:spPr>
            <a:xfrm>
              <a:off x="3448050" y="5069250"/>
              <a:ext cx="5467350" cy="396000"/>
            </a:xfrm>
            <a:prstGeom prst="rect">
              <a:avLst/>
            </a:prstGeom>
            <a:noFill/>
            <a:ln>
              <a:noFill/>
            </a:ln>
          </p:spPr>
          <p:txBody>
            <a:bodyPr vert="horz" wrap="square" lIns="0" tIns="0" rIns="0" bIns="0" rtlCol="0" anchor="t" anchorCtr="0">
              <a:noAutofit/>
            </a:bodyPr>
            <a:lstStyle/>
            <a:p>
              <a:r>
                <a:rPr lang="en-GB" sz="1800" b="1" noProof="0">
                  <a:solidFill>
                    <a:schemeClr val="accent1"/>
                  </a:solidFill>
                </a:rPr>
                <a:t>jisc.ac.uk</a:t>
              </a:r>
            </a:p>
          </p:txBody>
        </p:sp>
        <p:sp>
          <p:nvSpPr>
            <p:cNvPr id="11" name="Rectangle 10">
              <a:hlinkClick r:id="rId3"/>
            </p:cNvPr>
            <p:cNvSpPr/>
            <p:nvPr userDrawn="1"/>
          </p:nvSpPr>
          <p:spPr>
            <a:xfrm>
              <a:off x="3448050" y="5069250"/>
              <a:ext cx="5467350" cy="39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endParaRPr lang="en-GB" sz="1013" noProof="0"/>
            </a:p>
          </p:txBody>
        </p:sp>
      </p:grpSp>
      <p:sp>
        <p:nvSpPr>
          <p:cNvPr id="14" name="Text Placeholder 13"/>
          <p:cNvSpPr>
            <a:spLocks noGrp="1"/>
          </p:cNvSpPr>
          <p:nvPr>
            <p:ph type="body" sz="quarter" idx="14" hasCustomPrompt="1"/>
          </p:nvPr>
        </p:nvSpPr>
        <p:spPr>
          <a:xfrm>
            <a:off x="2521743" y="2164618"/>
            <a:ext cx="3879057" cy="249299"/>
          </a:xfrm>
          <a:prstGeom prst="rect">
            <a:avLst/>
          </a:prstGeom>
          <a:noFill/>
        </p:spPr>
        <p:txBody>
          <a:bodyPr lIns="0" tIns="0" rIns="0" bIns="0">
            <a:noAutofit/>
          </a:bodyPr>
          <a:lstStyle>
            <a:lvl1pPr marL="0" indent="0">
              <a:buNone/>
              <a:defRPr sz="1800" b="1" baseline="0"/>
            </a:lvl1pPr>
          </a:lstStyle>
          <a:p>
            <a:pPr lvl="0"/>
            <a:r>
              <a:rPr lang="en-GB" noProof="0"/>
              <a:t>Click to add description</a:t>
            </a:r>
          </a:p>
        </p:txBody>
      </p:sp>
      <p:sp>
        <p:nvSpPr>
          <p:cNvPr id="15" name="Text Placeholder 13"/>
          <p:cNvSpPr>
            <a:spLocks noGrp="1"/>
          </p:cNvSpPr>
          <p:nvPr>
            <p:ph type="body" sz="quarter" idx="15" hasCustomPrompt="1"/>
          </p:nvPr>
        </p:nvSpPr>
        <p:spPr>
          <a:xfrm>
            <a:off x="2521743" y="2700734"/>
            <a:ext cx="3879057" cy="249299"/>
          </a:xfrm>
          <a:prstGeom prst="rect">
            <a:avLst/>
          </a:prstGeom>
          <a:noFill/>
        </p:spPr>
        <p:txBody>
          <a:bodyPr lIns="0" tIns="0" rIns="0" bIns="0">
            <a:noAutofit/>
          </a:bodyPr>
          <a:lstStyle>
            <a:lvl1pPr marL="0" indent="0">
              <a:buNone/>
              <a:defRPr sz="1800" b="0" baseline="0"/>
            </a:lvl1pPr>
          </a:lstStyle>
          <a:p>
            <a:pPr lvl="0"/>
            <a:r>
              <a:rPr lang="en-GB" noProof="0"/>
              <a:t>Click to add presenter name</a:t>
            </a:r>
          </a:p>
        </p:txBody>
      </p:sp>
      <p:sp>
        <p:nvSpPr>
          <p:cNvPr id="16" name="Text Placeholder 13"/>
          <p:cNvSpPr>
            <a:spLocks noGrp="1"/>
          </p:cNvSpPr>
          <p:nvPr>
            <p:ph type="body" sz="quarter" idx="16" hasCustomPrompt="1"/>
          </p:nvPr>
        </p:nvSpPr>
        <p:spPr>
          <a:xfrm>
            <a:off x="2521743" y="3039671"/>
            <a:ext cx="3879057" cy="249299"/>
          </a:xfrm>
          <a:prstGeom prst="rect">
            <a:avLst/>
          </a:prstGeom>
          <a:noFill/>
        </p:spPr>
        <p:txBody>
          <a:bodyPr lIns="0" tIns="0" rIns="0" bIns="0">
            <a:noAutofit/>
          </a:bodyPr>
          <a:lstStyle>
            <a:lvl1pPr marL="0" indent="0">
              <a:buNone/>
              <a:defRPr sz="1800" b="0" baseline="0"/>
            </a:lvl1pPr>
          </a:lstStyle>
          <a:p>
            <a:pPr lvl="0"/>
            <a:r>
              <a:rPr lang="en-GB" noProof="0"/>
              <a:t>Click to add presenter job title</a:t>
            </a:r>
          </a:p>
        </p:txBody>
      </p:sp>
      <p:sp>
        <p:nvSpPr>
          <p:cNvPr id="17" name="Text Placeholder 13"/>
          <p:cNvSpPr>
            <a:spLocks noGrp="1"/>
          </p:cNvSpPr>
          <p:nvPr>
            <p:ph type="body" sz="quarter" idx="17" hasCustomPrompt="1"/>
          </p:nvPr>
        </p:nvSpPr>
        <p:spPr>
          <a:xfrm>
            <a:off x="2521743" y="3378608"/>
            <a:ext cx="3879057" cy="249299"/>
          </a:xfrm>
          <a:prstGeom prst="rect">
            <a:avLst/>
          </a:prstGeom>
          <a:noFill/>
        </p:spPr>
        <p:txBody>
          <a:bodyPr lIns="0" tIns="0" rIns="0" bIns="0">
            <a:noAutofit/>
          </a:bodyPr>
          <a:lstStyle>
            <a:lvl1pPr marL="0" indent="0">
              <a:buNone/>
              <a:defRPr sz="1800" b="1" baseline="0">
                <a:solidFill>
                  <a:schemeClr val="accent1"/>
                </a:solidFill>
              </a:defRPr>
            </a:lvl1pPr>
          </a:lstStyle>
          <a:p>
            <a:pPr lvl="0"/>
            <a:r>
              <a:rPr lang="en-GB" noProof="0"/>
              <a:t>Click to add email@jisc.ac.uk</a:t>
            </a:r>
          </a:p>
        </p:txBody>
      </p:sp>
      <p:cxnSp>
        <p:nvCxnSpPr>
          <p:cNvPr id="21" name="Straight Connector 20"/>
          <p:cNvCxnSpPr/>
          <p:nvPr userDrawn="1"/>
        </p:nvCxnSpPr>
        <p:spPr>
          <a:xfrm>
            <a:off x="216100" y="4872779"/>
            <a:ext cx="8712000" cy="0"/>
          </a:xfrm>
          <a:prstGeom prst="line">
            <a:avLst/>
          </a:prstGeom>
          <a:solidFill>
            <a:srgbClr val="FFFFFF"/>
          </a:solidFill>
          <a:ln w="6350" cap="flat" cmpd="sng" algn="ctr">
            <a:solidFill>
              <a:srgbClr val="2C3841"/>
            </a:solidFill>
            <a:prstDash val="solid"/>
            <a:round/>
            <a:headEnd type="none" w="med" len="med"/>
            <a:tailEnd type="none" w="med" len="med"/>
          </a:ln>
          <a:effectLst/>
        </p:spPr>
      </p:cxnSp>
      <p:pic>
        <p:nvPicPr>
          <p:cNvPr id="22" name="Picture 21"/>
          <p:cNvPicPr>
            <a:picLocks noChangeAspect="1"/>
          </p:cNvPicPr>
          <p:nvPr userDrawn="1"/>
        </p:nvPicPr>
        <p:blipFill>
          <a:blip r:embed="rId4"/>
          <a:stretch>
            <a:fillRect/>
          </a:stretch>
        </p:blipFill>
        <p:spPr>
          <a:xfrm>
            <a:off x="7201693" y="4313715"/>
            <a:ext cx="740010" cy="258912"/>
          </a:xfrm>
          <a:prstGeom prst="rect">
            <a:avLst/>
          </a:prstGeom>
        </p:spPr>
      </p:pic>
      <p:sp>
        <p:nvSpPr>
          <p:cNvPr id="23" name="Text Placeholder 3"/>
          <p:cNvSpPr txBox="1">
            <a:spLocks/>
          </p:cNvSpPr>
          <p:nvPr userDrawn="1"/>
        </p:nvSpPr>
        <p:spPr>
          <a:xfrm>
            <a:off x="7201693" y="4621453"/>
            <a:ext cx="1726407" cy="202500"/>
          </a:xfrm>
          <a:prstGeom prst="rect">
            <a:avLst/>
          </a:prstGeom>
        </p:spPr>
        <p:txBody>
          <a:bodyPr lIns="0" tIns="0" rIns="0" bIns="0" anchor="ctr" anchorCtr="0">
            <a:noAutofit/>
          </a:bodyPr>
          <a:lstStyle>
            <a:lvl1pPr marL="0" indent="0" algn="l" defTabSz="457200" rtl="0" eaLnBrk="1" latinLnBrk="0" hangingPunct="1">
              <a:lnSpc>
                <a:spcPct val="90000"/>
              </a:lnSpc>
              <a:spcBef>
                <a:spcPts val="1200"/>
              </a:spcBef>
              <a:buClr>
                <a:srgbClr val="DE481C"/>
              </a:buClr>
              <a:buSzPct val="120000"/>
              <a:buFont typeface="Lucida Grande"/>
              <a:buNone/>
              <a:defRPr sz="800" kern="1200">
                <a:solidFill>
                  <a:srgbClr val="2C3841"/>
                </a:solidFill>
                <a:latin typeface="+mn-lt"/>
                <a:ea typeface="+mn-ea"/>
                <a:cs typeface="+mn-cs"/>
              </a:defRPr>
            </a:lvl1pPr>
            <a:lvl2pPr marL="457200" indent="0" algn="l" defTabSz="457200" rtl="0" eaLnBrk="1" latinLnBrk="0" hangingPunct="1">
              <a:lnSpc>
                <a:spcPct val="90000"/>
              </a:lnSpc>
              <a:spcBef>
                <a:spcPts val="800"/>
              </a:spcBef>
              <a:buClr>
                <a:srgbClr val="DE481C"/>
              </a:buClr>
              <a:buSzPct val="120000"/>
              <a:buFont typeface="Lucida Grande"/>
              <a:buNone/>
              <a:defRPr sz="1200" kern="1200">
                <a:solidFill>
                  <a:srgbClr val="2C3841"/>
                </a:solidFill>
                <a:latin typeface="+mn-lt"/>
                <a:ea typeface="+mn-ea"/>
                <a:cs typeface="+mn-cs"/>
              </a:defRPr>
            </a:lvl2pPr>
            <a:lvl3pPr marL="914400" indent="0" algn="l" defTabSz="457200" rtl="0" eaLnBrk="1" latinLnBrk="0" hangingPunct="1">
              <a:lnSpc>
                <a:spcPct val="90000"/>
              </a:lnSpc>
              <a:spcBef>
                <a:spcPts val="400"/>
              </a:spcBef>
              <a:buClr>
                <a:srgbClr val="DE481C"/>
              </a:buClr>
              <a:buSzPct val="120000"/>
              <a:buFont typeface="Lucida Grande"/>
              <a:buNone/>
              <a:defRPr sz="1000" kern="1200">
                <a:solidFill>
                  <a:srgbClr val="2C3841"/>
                </a:solidFill>
                <a:latin typeface="+mn-lt"/>
                <a:ea typeface="+mn-ea"/>
                <a:cs typeface="+mn-cs"/>
              </a:defRPr>
            </a:lvl3pPr>
            <a:lvl4pPr marL="1371600" indent="0" algn="l" defTabSz="457200" rtl="0" eaLnBrk="1" latinLnBrk="0" hangingPunct="1">
              <a:lnSpc>
                <a:spcPct val="90000"/>
              </a:lnSpc>
              <a:spcBef>
                <a:spcPts val="400"/>
              </a:spcBef>
              <a:buClr>
                <a:srgbClr val="DE481C"/>
              </a:buClr>
              <a:buSzPct val="120000"/>
              <a:buFont typeface="Lucida Grande"/>
              <a:buNone/>
              <a:defRPr sz="900" kern="1200">
                <a:solidFill>
                  <a:srgbClr val="2C3841"/>
                </a:solidFill>
                <a:latin typeface="+mn-lt"/>
                <a:ea typeface="+mn-ea"/>
                <a:cs typeface="+mn-cs"/>
              </a:defRPr>
            </a:lvl4pPr>
            <a:lvl5pPr marL="1828800" indent="0" algn="l" defTabSz="457200" rtl="0" eaLnBrk="1" latinLnBrk="0" hangingPunct="1">
              <a:lnSpc>
                <a:spcPct val="90000"/>
              </a:lnSpc>
              <a:spcBef>
                <a:spcPts val="400"/>
              </a:spcBef>
              <a:buClr>
                <a:srgbClr val="DE481C"/>
              </a:buClr>
              <a:buSzPct val="120000"/>
              <a:buFont typeface="Lucida Grande"/>
              <a:buNone/>
              <a:defRPr sz="900" kern="1200">
                <a:solidFill>
                  <a:srgbClr val="2C3841"/>
                </a:solidFill>
                <a:latin typeface="+mn-lt"/>
                <a:ea typeface="+mn-ea"/>
                <a:cs typeface="+mn-cs"/>
              </a:defRPr>
            </a:lvl5pPr>
            <a:lvl6pPr marL="2286000" indent="0" algn="l" defTabSz="457200" rtl="0" eaLnBrk="1" latinLnBrk="0" hangingPunct="1">
              <a:spcBef>
                <a:spcPct val="20000"/>
              </a:spcBef>
              <a:buFont typeface="Arial"/>
              <a:buNone/>
              <a:defRPr sz="900"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900"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900"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900" kern="1200">
                <a:solidFill>
                  <a:schemeClr val="tx1"/>
                </a:solidFill>
                <a:latin typeface="+mn-lt"/>
                <a:ea typeface="+mn-ea"/>
                <a:cs typeface="+mn-cs"/>
              </a:defRPr>
            </a:lvl9pPr>
          </a:lstStyle>
          <a:p>
            <a:r>
              <a:rPr lang="en-GB" sz="800" noProof="0"/>
              <a:t>Except where otherwise noted, this work is licensed under CC-BY-NC-ND</a:t>
            </a:r>
          </a:p>
        </p:txBody>
      </p:sp>
      <p:sp>
        <p:nvSpPr>
          <p:cNvPr id="3" name="Date Placeholder 2"/>
          <p:cNvSpPr>
            <a:spLocks noGrp="1"/>
          </p:cNvSpPr>
          <p:nvPr>
            <p:ph type="dt" sz="half" idx="18"/>
          </p:nvPr>
        </p:nvSpPr>
        <p:spPr/>
        <p:txBody>
          <a:bodyPr/>
          <a:lstStyle/>
          <a:p>
            <a:fld id="{5AAF8D97-6687-4497-AD4A-AA3F627A7AB8}" type="datetime1">
              <a:rPr lang="en-GB" noProof="0" smtClean="0"/>
              <a:t>03/07/2019</a:t>
            </a:fld>
            <a:endParaRPr lang="en-GB" noProof="0"/>
          </a:p>
        </p:txBody>
      </p:sp>
      <p:sp>
        <p:nvSpPr>
          <p:cNvPr id="4" name="Footer Placeholder 3"/>
          <p:cNvSpPr>
            <a:spLocks noGrp="1"/>
          </p:cNvSpPr>
          <p:nvPr>
            <p:ph type="ftr" sz="quarter" idx="19"/>
          </p:nvPr>
        </p:nvSpPr>
        <p:spPr/>
        <p:txBody>
          <a:bodyPr/>
          <a:lstStyle/>
          <a:p>
            <a:r>
              <a:rPr lang="en-GB" noProof="0"/>
              <a:t> enquiries@alistairmcnaught.co.uk</a:t>
            </a:r>
          </a:p>
        </p:txBody>
      </p:sp>
      <p:sp>
        <p:nvSpPr>
          <p:cNvPr id="5" name="Slide Number Placeholder 4"/>
          <p:cNvSpPr>
            <a:spLocks noGrp="1"/>
          </p:cNvSpPr>
          <p:nvPr>
            <p:ph type="sldNum" sz="quarter" idx="20"/>
          </p:nvPr>
        </p:nvSpPr>
        <p:spPr/>
        <p:txBody>
          <a:bodyPr/>
          <a:lstStyle/>
          <a:p>
            <a:fld id="{BC1903E8-1638-4376-A5CE-0131C1204B53}" type="slidenum">
              <a:rPr lang="en-GB" noProof="0" smtClean="0"/>
              <a:pPr/>
              <a:t>‹#›</a:t>
            </a:fld>
            <a:endParaRPr lang="en-GB" noProof="0"/>
          </a:p>
        </p:txBody>
      </p:sp>
    </p:spTree>
    <p:extLst>
      <p:ext uri="{BB962C8B-B14F-4D97-AF65-F5344CB8AC3E}">
        <p14:creationId xmlns:p14="http://schemas.microsoft.com/office/powerpoint/2010/main" val="38477998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50938" y="2124075"/>
            <a:ext cx="6085791" cy="447675"/>
          </a:xfrm>
        </p:spPr>
        <p:txBody>
          <a:bodyPr anchor="t" anchorCtr="0"/>
          <a:lstStyle>
            <a:lvl1pPr>
              <a:defRPr/>
            </a:lvl1pPr>
          </a:lstStyle>
          <a:p>
            <a:r>
              <a:rPr lang="en-GB" noProof="0"/>
              <a:t>Insert section title</a:t>
            </a:r>
          </a:p>
        </p:txBody>
      </p:sp>
      <p:sp>
        <p:nvSpPr>
          <p:cNvPr id="8" name="Text Placeholder 7"/>
          <p:cNvSpPr>
            <a:spLocks noGrp="1"/>
          </p:cNvSpPr>
          <p:nvPr>
            <p:ph type="body" sz="quarter" idx="13" hasCustomPrompt="1"/>
          </p:nvPr>
        </p:nvSpPr>
        <p:spPr>
          <a:xfrm>
            <a:off x="1150937" y="2578894"/>
            <a:ext cx="6085791" cy="307777"/>
          </a:xfrm>
          <a:prstGeom prst="rect">
            <a:avLst/>
          </a:prstGeom>
        </p:spPr>
        <p:txBody>
          <a:bodyPr wrap="square" lIns="0" tIns="0" rIns="0" bIns="0" anchor="b" anchorCtr="0">
            <a:noAutofit/>
          </a:bodyPr>
          <a:lstStyle>
            <a:lvl1pPr marL="0" indent="0">
              <a:lnSpc>
                <a:spcPct val="100000"/>
              </a:lnSpc>
              <a:spcBef>
                <a:spcPts val="1800"/>
              </a:spcBef>
              <a:buNone/>
              <a:defRPr sz="2000"/>
            </a:lvl1pPr>
          </a:lstStyle>
          <a:p>
            <a:pPr lvl="0"/>
            <a:r>
              <a:rPr lang="en-GB" noProof="0"/>
              <a:t>Insert section subtitle</a:t>
            </a:r>
          </a:p>
        </p:txBody>
      </p:sp>
      <p:sp>
        <p:nvSpPr>
          <p:cNvPr id="6" name="Date Placeholder 5"/>
          <p:cNvSpPr>
            <a:spLocks noGrp="1"/>
          </p:cNvSpPr>
          <p:nvPr>
            <p:ph type="dt" sz="half" idx="14"/>
          </p:nvPr>
        </p:nvSpPr>
        <p:spPr/>
        <p:txBody>
          <a:bodyPr/>
          <a:lstStyle/>
          <a:p>
            <a:fld id="{37A756B3-55AA-41E3-8D60-144A0FC78EFB}" type="datetime1">
              <a:rPr lang="en-GB" noProof="0" smtClean="0"/>
              <a:t>03/07/2019</a:t>
            </a:fld>
            <a:endParaRPr lang="en-GB" noProof="0"/>
          </a:p>
        </p:txBody>
      </p:sp>
      <p:sp>
        <p:nvSpPr>
          <p:cNvPr id="7" name="Footer Placeholder 6"/>
          <p:cNvSpPr>
            <a:spLocks noGrp="1"/>
          </p:cNvSpPr>
          <p:nvPr>
            <p:ph type="ftr" sz="quarter" idx="15"/>
          </p:nvPr>
        </p:nvSpPr>
        <p:spPr/>
        <p:txBody>
          <a:bodyPr/>
          <a:lstStyle/>
          <a:p>
            <a:r>
              <a:rPr lang="en-GB" noProof="0"/>
              <a:t> enquiries@alistairmcnaught.co.uk</a:t>
            </a:r>
          </a:p>
        </p:txBody>
      </p:sp>
      <p:sp>
        <p:nvSpPr>
          <p:cNvPr id="9" name="Slide Number Placeholder 8"/>
          <p:cNvSpPr>
            <a:spLocks noGrp="1"/>
          </p:cNvSpPr>
          <p:nvPr>
            <p:ph type="sldNum" sz="quarter" idx="16"/>
          </p:nvPr>
        </p:nvSpPr>
        <p:spPr/>
        <p:txBody>
          <a:bodyPr/>
          <a:lstStyle/>
          <a:p>
            <a:fld id="{BC1903E8-1638-4376-A5CE-0131C1204B53}" type="slidenum">
              <a:rPr lang="en-GB" noProof="0" smtClean="0"/>
              <a:pPr/>
              <a:t>‹#›</a:t>
            </a:fld>
            <a:endParaRPr lang="en-GB" noProof="0"/>
          </a:p>
        </p:txBody>
      </p:sp>
    </p:spTree>
    <p:extLst>
      <p:ext uri="{BB962C8B-B14F-4D97-AF65-F5344CB8AC3E}">
        <p14:creationId xmlns:p14="http://schemas.microsoft.com/office/powerpoint/2010/main" val="243542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Col Core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7" name="Content Placeholder 6"/>
          <p:cNvSpPr>
            <a:spLocks noGrp="1"/>
          </p:cNvSpPr>
          <p:nvPr>
            <p:ph sz="quarter" idx="13"/>
          </p:nvPr>
        </p:nvSpPr>
        <p:spPr>
          <a:xfrm>
            <a:off x="215900" y="879474"/>
            <a:ext cx="4103687" cy="3852865"/>
          </a:xfrm>
        </p:spPr>
        <p:txBody>
          <a:bodyPr lIns="0" tIns="0" rIns="0" bIns="0">
            <a:noAutofit/>
          </a:bodyPr>
          <a:lstStyle>
            <a:lvl1pPr>
              <a:defRPr sz="2400"/>
            </a:lvl1pPr>
            <a:lvl2pPr>
              <a:defRPr sz="2400"/>
            </a:lvl2pPr>
            <a:lvl3pPr>
              <a:defRPr sz="2000"/>
            </a:lvl3pPr>
            <a:lvl4pPr>
              <a:defRPr sz="2000"/>
            </a:lvl4pPr>
            <a:lvl5pPr>
              <a:defRPr sz="2000"/>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8" name="Content Placeholder 6"/>
          <p:cNvSpPr>
            <a:spLocks noGrp="1"/>
          </p:cNvSpPr>
          <p:nvPr>
            <p:ph sz="quarter" idx="14"/>
          </p:nvPr>
        </p:nvSpPr>
        <p:spPr>
          <a:xfrm>
            <a:off x="4824414" y="879475"/>
            <a:ext cx="4103686" cy="3852864"/>
          </a:xfrm>
        </p:spPr>
        <p:txBody>
          <a:bodyPr lIns="0" tIns="0" rIns="0" bIns="0">
            <a:noAutofit/>
          </a:bodyPr>
          <a:lstStyle>
            <a:lvl1pPr>
              <a:defRPr sz="2400"/>
            </a:lvl1pPr>
            <a:lvl2pPr>
              <a:defRPr sz="2400"/>
            </a:lvl2pPr>
            <a:lvl3pPr>
              <a:defRPr sz="2000"/>
            </a:lvl3pPr>
            <a:lvl4pPr>
              <a:defRPr sz="2000"/>
            </a:lvl4pPr>
            <a:lvl5pPr>
              <a:defRPr sz="2000"/>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3" name="Date Placeholder 2"/>
          <p:cNvSpPr>
            <a:spLocks noGrp="1"/>
          </p:cNvSpPr>
          <p:nvPr>
            <p:ph type="dt" sz="half" idx="15"/>
          </p:nvPr>
        </p:nvSpPr>
        <p:spPr/>
        <p:txBody>
          <a:bodyPr/>
          <a:lstStyle/>
          <a:p>
            <a:fld id="{F59BE000-DE1F-4DFC-BF8B-2BF3848343F8}" type="datetime1">
              <a:rPr lang="en-GB" noProof="0" smtClean="0"/>
              <a:t>03/07/2019</a:t>
            </a:fld>
            <a:endParaRPr lang="en-GB" noProof="0"/>
          </a:p>
        </p:txBody>
      </p:sp>
      <p:sp>
        <p:nvSpPr>
          <p:cNvPr id="4" name="Footer Placeholder 3"/>
          <p:cNvSpPr>
            <a:spLocks noGrp="1"/>
          </p:cNvSpPr>
          <p:nvPr>
            <p:ph type="ftr" sz="quarter" idx="16"/>
          </p:nvPr>
        </p:nvSpPr>
        <p:spPr/>
        <p:txBody>
          <a:bodyPr/>
          <a:lstStyle/>
          <a:p>
            <a:r>
              <a:rPr lang="en-GB" noProof="0"/>
              <a:t> enquiries@alistairmcnaught.co.uk</a:t>
            </a:r>
          </a:p>
        </p:txBody>
      </p:sp>
      <p:sp>
        <p:nvSpPr>
          <p:cNvPr id="5" name="Slide Number Placeholder 4"/>
          <p:cNvSpPr>
            <a:spLocks noGrp="1"/>
          </p:cNvSpPr>
          <p:nvPr>
            <p:ph type="sldNum" sz="quarter" idx="17"/>
          </p:nvPr>
        </p:nvSpPr>
        <p:spPr/>
        <p:txBody>
          <a:bodyPr/>
          <a:lstStyle/>
          <a:p>
            <a:fld id="{BC1903E8-1638-4376-A5CE-0131C1204B53}" type="slidenum">
              <a:rPr lang="en-GB" noProof="0" smtClean="0"/>
              <a:pPr/>
              <a:t>‹#›</a:t>
            </a:fld>
            <a:endParaRPr lang="en-GB" noProof="0"/>
          </a:p>
        </p:txBody>
      </p:sp>
    </p:spTree>
    <p:extLst>
      <p:ext uri="{BB962C8B-B14F-4D97-AF65-F5344CB8AC3E}">
        <p14:creationId xmlns:p14="http://schemas.microsoft.com/office/powerpoint/2010/main" val="38576678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Impact Divider">
    <p:spTree>
      <p:nvGrpSpPr>
        <p:cNvPr id="1" name=""/>
        <p:cNvGrpSpPr/>
        <p:nvPr/>
      </p:nvGrpSpPr>
      <p:grpSpPr>
        <a:xfrm>
          <a:off x="0" y="0"/>
          <a:ext cx="0" cy="0"/>
          <a:chOff x="0" y="0"/>
          <a:chExt cx="0" cy="0"/>
        </a:xfrm>
      </p:grpSpPr>
      <p:sp>
        <p:nvSpPr>
          <p:cNvPr id="2" name="Title 1"/>
          <p:cNvSpPr>
            <a:spLocks noGrp="1"/>
          </p:cNvSpPr>
          <p:nvPr>
            <p:ph type="title"/>
          </p:nvPr>
        </p:nvSpPr>
        <p:spPr>
          <a:xfrm>
            <a:off x="1150938" y="2183952"/>
            <a:ext cx="6842125" cy="777600"/>
          </a:xfrm>
          <a:noFill/>
        </p:spPr>
        <p:txBody>
          <a:bodyPr wrap="square" rtlCol="0" anchor="t" anchorCtr="1">
            <a:noAutofit/>
          </a:bodyPr>
          <a:lstStyle>
            <a:lvl1pPr algn="ctr">
              <a:defRPr lang="en-GB" sz="2800" b="1">
                <a:solidFill>
                  <a:srgbClr val="B71A8B"/>
                </a:solidFill>
                <a:latin typeface="+mn-lt"/>
                <a:ea typeface="+mn-ea"/>
                <a:cs typeface="+mn-cs"/>
              </a:defRPr>
            </a:lvl1pPr>
          </a:lstStyle>
          <a:p>
            <a:pPr marL="0" lvl="0" algn="ctr" defTabSz="457200"/>
            <a:r>
              <a:rPr lang="en-US"/>
              <a:t>Click to edit Master title</a:t>
            </a:r>
            <a:endParaRPr lang="en-GB"/>
          </a:p>
        </p:txBody>
      </p:sp>
      <p:sp>
        <p:nvSpPr>
          <p:cNvPr id="3" name="Date Placeholder 2"/>
          <p:cNvSpPr>
            <a:spLocks noGrp="1"/>
          </p:cNvSpPr>
          <p:nvPr>
            <p:ph type="dt" sz="half" idx="10"/>
          </p:nvPr>
        </p:nvSpPr>
        <p:spPr/>
        <p:txBody>
          <a:bodyPr/>
          <a:lstStyle/>
          <a:p>
            <a:fld id="{12B44E40-DD44-45B4-8F5B-4C6DAE00C84E}" type="datetime1">
              <a:rPr lang="en-GB" noProof="0" smtClean="0"/>
              <a:t>03/07/2019</a:t>
            </a:fld>
            <a:endParaRPr lang="en-GB" noProof="0"/>
          </a:p>
        </p:txBody>
      </p:sp>
      <p:sp>
        <p:nvSpPr>
          <p:cNvPr id="4" name="Footer Placeholder 3"/>
          <p:cNvSpPr>
            <a:spLocks noGrp="1"/>
          </p:cNvSpPr>
          <p:nvPr>
            <p:ph type="ftr" sz="quarter" idx="11"/>
          </p:nvPr>
        </p:nvSpPr>
        <p:spPr/>
        <p:txBody>
          <a:bodyPr/>
          <a:lstStyle/>
          <a:p>
            <a:r>
              <a:rPr lang="en-GB" noProof="0"/>
              <a:t> enquiries@alistairmcnaught.co.uk</a:t>
            </a:r>
          </a:p>
        </p:txBody>
      </p:sp>
      <p:sp>
        <p:nvSpPr>
          <p:cNvPr id="5" name="Slide Number Placeholder 4"/>
          <p:cNvSpPr>
            <a:spLocks noGrp="1"/>
          </p:cNvSpPr>
          <p:nvPr>
            <p:ph type="sldNum" sz="quarter" idx="12"/>
          </p:nvPr>
        </p:nvSpPr>
        <p:spPr/>
        <p:txBody>
          <a:bodyPr/>
          <a:lstStyle/>
          <a:p>
            <a:fld id="{BC1903E8-1638-4376-A5CE-0131C1204B53}" type="slidenum">
              <a:rPr lang="en-GB" noProof="0" smtClean="0"/>
              <a:pPr/>
              <a:t>‹#›</a:t>
            </a:fld>
            <a:endParaRPr lang="en-GB" noProof="0"/>
          </a:p>
        </p:txBody>
      </p:sp>
    </p:spTree>
    <p:extLst>
      <p:ext uri="{BB962C8B-B14F-4D97-AF65-F5344CB8AC3E}">
        <p14:creationId xmlns:p14="http://schemas.microsoft.com/office/powerpoint/2010/main" val="29966158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Fullscreen Image + Title + Foot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Date Placeholder 3"/>
          <p:cNvSpPr>
            <a:spLocks noGrp="1"/>
          </p:cNvSpPr>
          <p:nvPr>
            <p:ph type="dt" sz="half" idx="2"/>
          </p:nvPr>
        </p:nvSpPr>
        <p:spPr>
          <a:xfrm>
            <a:off x="215901" y="4872778"/>
            <a:ext cx="719138" cy="162000"/>
          </a:xfrm>
          <a:prstGeom prst="rect">
            <a:avLst/>
          </a:prstGeom>
        </p:spPr>
        <p:txBody>
          <a:bodyPr vert="horz" wrap="square" lIns="0" tIns="0" rIns="0" bIns="0" rtlCol="0" anchor="t" anchorCtr="0">
            <a:noAutofit/>
          </a:bodyPr>
          <a:lstStyle>
            <a:lvl1pPr algn="l">
              <a:defRPr sz="950" b="1">
                <a:solidFill>
                  <a:srgbClr val="9BA7A8"/>
                </a:solidFill>
              </a:defRPr>
            </a:lvl1pPr>
          </a:lstStyle>
          <a:p>
            <a:fld id="{101CD818-BFDB-4B1D-BC4F-8B59204E1D29}" type="datetime1">
              <a:rPr lang="en-GB" noProof="0" smtClean="0"/>
              <a:t>03/07/2019</a:t>
            </a:fld>
            <a:endParaRPr lang="en-GB" noProof="0"/>
          </a:p>
        </p:txBody>
      </p:sp>
      <p:sp>
        <p:nvSpPr>
          <p:cNvPr id="4" name="Footer Placeholder 4"/>
          <p:cNvSpPr>
            <a:spLocks noGrp="1"/>
          </p:cNvSpPr>
          <p:nvPr>
            <p:ph type="ftr" sz="quarter" idx="3"/>
          </p:nvPr>
        </p:nvSpPr>
        <p:spPr>
          <a:xfrm>
            <a:off x="935039" y="4872779"/>
            <a:ext cx="7273924" cy="162000"/>
          </a:xfrm>
          <a:prstGeom prst="rect">
            <a:avLst/>
          </a:prstGeom>
        </p:spPr>
        <p:txBody>
          <a:bodyPr vert="horz" wrap="square" lIns="0" tIns="7200" rIns="0" bIns="0" rtlCol="0" anchor="t" anchorCtr="0">
            <a:noAutofit/>
          </a:bodyPr>
          <a:lstStyle>
            <a:lvl1pPr algn="l">
              <a:defRPr sz="950">
                <a:solidFill>
                  <a:srgbClr val="9BA7A8"/>
                </a:solidFill>
              </a:defRPr>
            </a:lvl1pPr>
          </a:lstStyle>
          <a:p>
            <a:r>
              <a:rPr lang="en-GB" noProof="0"/>
              <a:t> enquiries@alistairmcnaught.co.uk</a:t>
            </a:r>
          </a:p>
        </p:txBody>
      </p:sp>
      <p:sp>
        <p:nvSpPr>
          <p:cNvPr id="5" name="Slide Number Placeholder 5"/>
          <p:cNvSpPr>
            <a:spLocks noGrp="1"/>
          </p:cNvSpPr>
          <p:nvPr>
            <p:ph type="sldNum" sz="quarter" idx="4"/>
          </p:nvPr>
        </p:nvSpPr>
        <p:spPr>
          <a:xfrm>
            <a:off x="8208963" y="4872778"/>
            <a:ext cx="719137" cy="162000"/>
          </a:xfrm>
          <a:prstGeom prst="rect">
            <a:avLst/>
          </a:prstGeom>
        </p:spPr>
        <p:txBody>
          <a:bodyPr vert="horz" wrap="square" lIns="0" tIns="0" rIns="0" bIns="0" rtlCol="0" anchor="t" anchorCtr="0">
            <a:noAutofit/>
          </a:bodyPr>
          <a:lstStyle>
            <a:lvl1pPr algn="r">
              <a:defRPr sz="950" b="1">
                <a:solidFill>
                  <a:srgbClr val="9BA7A8"/>
                </a:solidFill>
              </a:defRPr>
            </a:lvl1pPr>
          </a:lstStyle>
          <a:p>
            <a:fld id="{BC1903E8-1638-4376-A5CE-0131C1204B53}" type="slidenum">
              <a:rPr lang="en-GB" noProof="0" smtClean="0"/>
              <a:pPr/>
              <a:t>‹#›</a:t>
            </a:fld>
            <a:endParaRPr lang="en-GB" noProof="0"/>
          </a:p>
        </p:txBody>
      </p:sp>
      <p:cxnSp>
        <p:nvCxnSpPr>
          <p:cNvPr id="6" name="Straight Connector 5"/>
          <p:cNvCxnSpPr/>
          <p:nvPr userDrawn="1"/>
        </p:nvCxnSpPr>
        <p:spPr>
          <a:xfrm>
            <a:off x="216100" y="4872779"/>
            <a:ext cx="8712000" cy="0"/>
          </a:xfrm>
          <a:prstGeom prst="line">
            <a:avLst/>
          </a:prstGeom>
          <a:solidFill>
            <a:srgbClr val="FFFFFF"/>
          </a:solidFill>
          <a:ln w="6350" cap="flat" cmpd="sng" algn="ctr">
            <a:solidFill>
              <a:srgbClr val="2C3841"/>
            </a:solidFill>
            <a:prstDash val="solid"/>
            <a:round/>
            <a:headEnd type="none" w="med" len="med"/>
            <a:tailEnd type="none" w="med" len="med"/>
          </a:ln>
          <a:effectLst/>
        </p:spPr>
      </p:cxnSp>
      <p:pic>
        <p:nvPicPr>
          <p:cNvPr id="7" name="Picture 6" descr="2013_Jisc_Logo_RGB300(19.5mm).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5901" y="0"/>
            <a:ext cx="719138" cy="418976"/>
          </a:xfrm>
          <a:prstGeom prst="rect">
            <a:avLst/>
          </a:prstGeom>
        </p:spPr>
      </p:pic>
      <p:cxnSp>
        <p:nvCxnSpPr>
          <p:cNvPr id="8" name="Straight Connector 7"/>
          <p:cNvCxnSpPr/>
          <p:nvPr userDrawn="1"/>
        </p:nvCxnSpPr>
        <p:spPr>
          <a:xfrm>
            <a:off x="215900" y="519113"/>
            <a:ext cx="8712200" cy="0"/>
          </a:xfrm>
          <a:prstGeom prst="line">
            <a:avLst/>
          </a:prstGeom>
          <a:solidFill>
            <a:srgbClr val="FFFFFF"/>
          </a:solidFill>
          <a:ln w="6350" cap="flat" cmpd="sng" algn="ctr">
            <a:solidFill>
              <a:srgbClr val="2C3841"/>
            </a:solidFill>
            <a:prstDash val="solid"/>
            <a:round/>
            <a:headEnd type="none" w="med" len="med"/>
            <a:tailEnd type="none" w="med" len="med"/>
          </a:ln>
          <a:effectLst/>
        </p:spPr>
      </p:cxnSp>
    </p:spTree>
    <p:extLst>
      <p:ext uri="{BB962C8B-B14F-4D97-AF65-F5344CB8AC3E}">
        <p14:creationId xmlns:p14="http://schemas.microsoft.com/office/powerpoint/2010/main" val="8142465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Fullscreen Image + Foot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Date Placeholder 3"/>
          <p:cNvSpPr>
            <a:spLocks noGrp="1"/>
          </p:cNvSpPr>
          <p:nvPr>
            <p:ph type="dt" sz="half" idx="2"/>
          </p:nvPr>
        </p:nvSpPr>
        <p:spPr>
          <a:xfrm>
            <a:off x="215901" y="4872778"/>
            <a:ext cx="719138" cy="162000"/>
          </a:xfrm>
          <a:prstGeom prst="rect">
            <a:avLst/>
          </a:prstGeom>
        </p:spPr>
        <p:txBody>
          <a:bodyPr vert="horz" wrap="square" lIns="0" tIns="0" rIns="0" bIns="0" rtlCol="0" anchor="t" anchorCtr="0">
            <a:noAutofit/>
          </a:bodyPr>
          <a:lstStyle>
            <a:lvl1pPr algn="l">
              <a:defRPr sz="950" b="1">
                <a:solidFill>
                  <a:srgbClr val="9BA7A8"/>
                </a:solidFill>
              </a:defRPr>
            </a:lvl1pPr>
          </a:lstStyle>
          <a:p>
            <a:fld id="{5469C113-8378-4485-84B9-289A6F7D9347}" type="datetime1">
              <a:rPr lang="en-GB" noProof="0" smtClean="0"/>
              <a:t>03/07/2019</a:t>
            </a:fld>
            <a:endParaRPr lang="en-GB" noProof="0"/>
          </a:p>
        </p:txBody>
      </p:sp>
      <p:sp>
        <p:nvSpPr>
          <p:cNvPr id="4" name="Footer Placeholder 4"/>
          <p:cNvSpPr>
            <a:spLocks noGrp="1"/>
          </p:cNvSpPr>
          <p:nvPr>
            <p:ph type="ftr" sz="quarter" idx="3"/>
          </p:nvPr>
        </p:nvSpPr>
        <p:spPr>
          <a:xfrm>
            <a:off x="935039" y="4872779"/>
            <a:ext cx="7273924" cy="162000"/>
          </a:xfrm>
          <a:prstGeom prst="rect">
            <a:avLst/>
          </a:prstGeom>
        </p:spPr>
        <p:txBody>
          <a:bodyPr vert="horz" wrap="square" lIns="0" tIns="7200" rIns="0" bIns="0" rtlCol="0" anchor="t" anchorCtr="0">
            <a:noAutofit/>
          </a:bodyPr>
          <a:lstStyle>
            <a:lvl1pPr algn="l">
              <a:defRPr sz="950">
                <a:solidFill>
                  <a:srgbClr val="9BA7A8"/>
                </a:solidFill>
              </a:defRPr>
            </a:lvl1pPr>
          </a:lstStyle>
          <a:p>
            <a:r>
              <a:rPr lang="en-GB" noProof="0"/>
              <a:t> enquiries@alistairmcnaught.co.uk</a:t>
            </a:r>
          </a:p>
        </p:txBody>
      </p:sp>
      <p:sp>
        <p:nvSpPr>
          <p:cNvPr id="5" name="Slide Number Placeholder 5"/>
          <p:cNvSpPr>
            <a:spLocks noGrp="1"/>
          </p:cNvSpPr>
          <p:nvPr>
            <p:ph type="sldNum" sz="quarter" idx="4"/>
          </p:nvPr>
        </p:nvSpPr>
        <p:spPr>
          <a:xfrm>
            <a:off x="8208963" y="4872778"/>
            <a:ext cx="719137" cy="162000"/>
          </a:xfrm>
          <a:prstGeom prst="rect">
            <a:avLst/>
          </a:prstGeom>
        </p:spPr>
        <p:txBody>
          <a:bodyPr vert="horz" wrap="square" lIns="0" tIns="0" rIns="0" bIns="0" rtlCol="0" anchor="t" anchorCtr="0">
            <a:noAutofit/>
          </a:bodyPr>
          <a:lstStyle>
            <a:lvl1pPr algn="r">
              <a:defRPr sz="950" b="1">
                <a:solidFill>
                  <a:srgbClr val="9BA7A8"/>
                </a:solidFill>
              </a:defRPr>
            </a:lvl1pPr>
          </a:lstStyle>
          <a:p>
            <a:fld id="{BC1903E8-1638-4376-A5CE-0131C1204B53}" type="slidenum">
              <a:rPr lang="en-GB" noProof="0" smtClean="0"/>
              <a:pPr/>
              <a:t>‹#›</a:t>
            </a:fld>
            <a:endParaRPr lang="en-GB" noProof="0"/>
          </a:p>
        </p:txBody>
      </p:sp>
      <p:pic>
        <p:nvPicPr>
          <p:cNvPr id="6" name="Picture 5" descr="2013_Jisc_Logo_RGB300(19.5mm).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15901" y="0"/>
            <a:ext cx="719138" cy="418976"/>
          </a:xfrm>
          <a:prstGeom prst="rect">
            <a:avLst/>
          </a:prstGeom>
        </p:spPr>
      </p:pic>
      <p:cxnSp>
        <p:nvCxnSpPr>
          <p:cNvPr id="7" name="Straight Connector 6"/>
          <p:cNvCxnSpPr/>
          <p:nvPr userDrawn="1"/>
        </p:nvCxnSpPr>
        <p:spPr>
          <a:xfrm>
            <a:off x="216100" y="4872779"/>
            <a:ext cx="8712000" cy="0"/>
          </a:xfrm>
          <a:prstGeom prst="line">
            <a:avLst/>
          </a:prstGeom>
          <a:solidFill>
            <a:srgbClr val="FFFFFF"/>
          </a:solidFill>
          <a:ln w="6350" cap="flat" cmpd="sng" algn="ctr">
            <a:solidFill>
              <a:srgbClr val="2C3841"/>
            </a:solidFill>
            <a:prstDash val="solid"/>
            <a:round/>
            <a:headEnd type="none" w="med" len="med"/>
            <a:tailEnd type="none" w="med" len="med"/>
          </a:ln>
          <a:effectLst/>
        </p:spPr>
      </p:cxnSp>
    </p:spTree>
    <p:extLst>
      <p:ext uri="{BB962C8B-B14F-4D97-AF65-F5344CB8AC3E}">
        <p14:creationId xmlns:p14="http://schemas.microsoft.com/office/powerpoint/2010/main" val="302701330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Fullscreen Image + Titl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bg1"/>
                </a:solidFill>
              </a:defRPr>
            </a:lvl1pPr>
          </a:lstStyle>
          <a:p>
            <a:endParaRPr lang="en-GB"/>
          </a:p>
        </p:txBody>
      </p:sp>
      <p:pic>
        <p:nvPicPr>
          <p:cNvPr id="3" name="Picture 2" descr="2013_Jisc_Logo_RGB300(19.5mm).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15901" y="0"/>
            <a:ext cx="719138" cy="418976"/>
          </a:xfrm>
          <a:prstGeom prst="rect">
            <a:avLst/>
          </a:prstGeom>
        </p:spPr>
      </p:pic>
    </p:spTree>
    <p:extLst>
      <p:ext uri="{BB962C8B-B14F-4D97-AF65-F5344CB8AC3E}">
        <p14:creationId xmlns:p14="http://schemas.microsoft.com/office/powerpoint/2010/main" val="19534464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Fullscreen image + Log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5" descr="2013_Jisc_Logo_RGB300(19.5mm).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15901" y="0"/>
            <a:ext cx="719138" cy="418976"/>
          </a:xfrm>
          <a:prstGeom prst="rect">
            <a:avLst/>
          </a:prstGeom>
        </p:spPr>
      </p:pic>
    </p:spTree>
    <p:extLst>
      <p:ext uri="{BB962C8B-B14F-4D97-AF65-F5344CB8AC3E}">
        <p14:creationId xmlns:p14="http://schemas.microsoft.com/office/powerpoint/2010/main" val="259826945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lour Referenc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GB" noProof="0"/>
              <a:t>Jisc colour reference</a:t>
            </a:r>
            <a:endParaRPr lang="en-GB"/>
          </a:p>
        </p:txBody>
      </p:sp>
      <p:sp>
        <p:nvSpPr>
          <p:cNvPr id="6" name="Date Placeholder 5"/>
          <p:cNvSpPr>
            <a:spLocks noGrp="1"/>
          </p:cNvSpPr>
          <p:nvPr>
            <p:ph type="dt" sz="half" idx="10"/>
          </p:nvPr>
        </p:nvSpPr>
        <p:spPr/>
        <p:txBody>
          <a:bodyPr/>
          <a:lstStyle/>
          <a:p>
            <a:fld id="{B90375CA-7B20-4C13-8085-7D6EAFE2FA8E}" type="datetime1">
              <a:rPr lang="en-GB" noProof="0" smtClean="0"/>
              <a:t>03/07/2019</a:t>
            </a:fld>
            <a:endParaRPr lang="en-GB" noProof="0"/>
          </a:p>
        </p:txBody>
      </p:sp>
      <p:sp>
        <p:nvSpPr>
          <p:cNvPr id="7" name="Footer Placeholder 6"/>
          <p:cNvSpPr>
            <a:spLocks noGrp="1"/>
          </p:cNvSpPr>
          <p:nvPr>
            <p:ph type="ftr" sz="quarter" idx="11"/>
          </p:nvPr>
        </p:nvSpPr>
        <p:spPr/>
        <p:txBody>
          <a:bodyPr/>
          <a:lstStyle/>
          <a:p>
            <a:r>
              <a:rPr lang="en-GB" noProof="0"/>
              <a:t> enquiries@alistairmcnaught.co.uk</a:t>
            </a:r>
          </a:p>
        </p:txBody>
      </p:sp>
      <p:sp>
        <p:nvSpPr>
          <p:cNvPr id="8" name="Slide Number Placeholder 7"/>
          <p:cNvSpPr>
            <a:spLocks noGrp="1"/>
          </p:cNvSpPr>
          <p:nvPr>
            <p:ph type="sldNum" sz="quarter" idx="12"/>
          </p:nvPr>
        </p:nvSpPr>
        <p:spPr/>
        <p:txBody>
          <a:bodyPr/>
          <a:lstStyle/>
          <a:p>
            <a:fld id="{BC1903E8-1638-4376-A5CE-0131C1204B53}" type="slidenum">
              <a:rPr lang="en-GB" noProof="0" smtClean="0"/>
              <a:pPr/>
              <a:t>‹#›</a:t>
            </a:fld>
            <a:endParaRPr lang="en-GB" noProof="0"/>
          </a:p>
        </p:txBody>
      </p:sp>
    </p:spTree>
    <p:extLst>
      <p:ext uri="{BB962C8B-B14F-4D97-AF65-F5344CB8AC3E}">
        <p14:creationId xmlns:p14="http://schemas.microsoft.com/office/powerpoint/2010/main" val="2763558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Panel Core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7" name="Content Placeholder 6"/>
          <p:cNvSpPr>
            <a:spLocks noGrp="1"/>
          </p:cNvSpPr>
          <p:nvPr>
            <p:ph sz="quarter" idx="13"/>
          </p:nvPr>
        </p:nvSpPr>
        <p:spPr>
          <a:xfrm>
            <a:off x="215900" y="879475"/>
            <a:ext cx="4103595" cy="3852864"/>
          </a:xfrm>
        </p:spPr>
        <p:txBody>
          <a:bodyPr lIns="0" tIns="0" rIns="0" bIns="0">
            <a:noAutofit/>
          </a:bodyPr>
          <a:lstStyle>
            <a:lvl1pPr>
              <a:defRPr sz="2400"/>
            </a:lvl1pPr>
            <a:lvl2pPr>
              <a:defRPr sz="2400"/>
            </a:lvl2pPr>
            <a:lvl3pPr>
              <a:defRPr sz="2000"/>
            </a:lvl3pPr>
            <a:lvl4pPr>
              <a:defRPr sz="2000"/>
            </a:lvl4pPr>
            <a:lvl5pPr>
              <a:defRPr sz="2000"/>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8" name="Content Placeholder 6"/>
          <p:cNvSpPr>
            <a:spLocks noGrp="1"/>
          </p:cNvSpPr>
          <p:nvPr>
            <p:ph sz="quarter" idx="14"/>
          </p:nvPr>
        </p:nvSpPr>
        <p:spPr>
          <a:xfrm>
            <a:off x="4824412" y="879475"/>
            <a:ext cx="4103687" cy="1692275"/>
          </a:xfrm>
        </p:spPr>
        <p:txBody>
          <a:bodyPr lIns="0" tIns="0" rIns="0" bIns="0">
            <a:noAutofit/>
          </a:bodyPr>
          <a:lstStyle>
            <a:lvl1pPr>
              <a:defRPr sz="2400"/>
            </a:lvl1pPr>
            <a:lvl2pPr>
              <a:defRPr sz="2400"/>
            </a:lvl2pPr>
            <a:lvl3pPr>
              <a:defRPr sz="2000"/>
            </a:lvl3pPr>
            <a:lvl4pPr>
              <a:defRPr sz="2000"/>
            </a:lvl4pPr>
            <a:lvl5pPr>
              <a:defRPr sz="2000"/>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9" name="Content Placeholder 6"/>
          <p:cNvSpPr>
            <a:spLocks noGrp="1"/>
          </p:cNvSpPr>
          <p:nvPr>
            <p:ph sz="quarter" idx="15"/>
          </p:nvPr>
        </p:nvSpPr>
        <p:spPr>
          <a:xfrm>
            <a:off x="4824451" y="3040339"/>
            <a:ext cx="4103649" cy="1692000"/>
          </a:xfrm>
        </p:spPr>
        <p:txBody>
          <a:bodyPr lIns="0" tIns="0" rIns="0" bIns="0">
            <a:noAutofit/>
          </a:bodyPr>
          <a:lstStyle>
            <a:lvl1pPr>
              <a:defRPr sz="2400"/>
            </a:lvl1pPr>
            <a:lvl2pPr>
              <a:defRPr sz="2400"/>
            </a:lvl2pPr>
            <a:lvl3pPr>
              <a:defRPr sz="2000"/>
            </a:lvl3pPr>
            <a:lvl4pPr>
              <a:defRPr sz="2000"/>
            </a:lvl4pPr>
            <a:lvl5pPr>
              <a:defRPr sz="2000"/>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3" name="Date Placeholder 2"/>
          <p:cNvSpPr>
            <a:spLocks noGrp="1"/>
          </p:cNvSpPr>
          <p:nvPr>
            <p:ph type="dt" sz="half" idx="16"/>
          </p:nvPr>
        </p:nvSpPr>
        <p:spPr/>
        <p:txBody>
          <a:bodyPr/>
          <a:lstStyle/>
          <a:p>
            <a:fld id="{D83C22F4-EF99-4F2D-84F6-1291B3F052D8}" type="datetime1">
              <a:rPr lang="en-GB" noProof="0" smtClean="0"/>
              <a:t>03/07/2019</a:t>
            </a:fld>
            <a:endParaRPr lang="en-GB" noProof="0"/>
          </a:p>
        </p:txBody>
      </p:sp>
      <p:sp>
        <p:nvSpPr>
          <p:cNvPr id="4" name="Footer Placeholder 3"/>
          <p:cNvSpPr>
            <a:spLocks noGrp="1"/>
          </p:cNvSpPr>
          <p:nvPr>
            <p:ph type="ftr" sz="quarter" idx="17"/>
          </p:nvPr>
        </p:nvSpPr>
        <p:spPr/>
        <p:txBody>
          <a:bodyPr/>
          <a:lstStyle/>
          <a:p>
            <a:r>
              <a:rPr lang="en-GB" noProof="0"/>
              <a:t> enquiries@alistairmcnaught.co.uk</a:t>
            </a:r>
          </a:p>
        </p:txBody>
      </p:sp>
      <p:sp>
        <p:nvSpPr>
          <p:cNvPr id="5" name="Slide Number Placeholder 4"/>
          <p:cNvSpPr>
            <a:spLocks noGrp="1"/>
          </p:cNvSpPr>
          <p:nvPr>
            <p:ph type="sldNum" sz="quarter" idx="18"/>
          </p:nvPr>
        </p:nvSpPr>
        <p:spPr/>
        <p:txBody>
          <a:bodyPr/>
          <a:lstStyle/>
          <a:p>
            <a:fld id="{BC1903E8-1638-4376-A5CE-0131C1204B53}" type="slidenum">
              <a:rPr lang="en-GB" noProof="0" smtClean="0"/>
              <a:pPr/>
              <a:t>‹#›</a:t>
            </a:fld>
            <a:endParaRPr lang="en-GB" noProof="0"/>
          </a:p>
        </p:txBody>
      </p:sp>
    </p:spTree>
    <p:extLst>
      <p:ext uri="{BB962C8B-B14F-4D97-AF65-F5344CB8AC3E}">
        <p14:creationId xmlns:p14="http://schemas.microsoft.com/office/powerpoint/2010/main" val="1336298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 Core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7" name="Content Placeholder 6"/>
          <p:cNvSpPr>
            <a:spLocks noGrp="1"/>
          </p:cNvSpPr>
          <p:nvPr>
            <p:ph sz="quarter" idx="13"/>
          </p:nvPr>
        </p:nvSpPr>
        <p:spPr>
          <a:xfrm>
            <a:off x="215902" y="1384300"/>
            <a:ext cx="8712198" cy="3348037"/>
          </a:xfrm>
        </p:spPr>
        <p:txBody>
          <a:bodyPr lIns="0" tIns="0" rIns="0" bIns="0">
            <a:noAutofit/>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8" name="Text Placeholder 7"/>
          <p:cNvSpPr>
            <a:spLocks noGrp="1"/>
          </p:cNvSpPr>
          <p:nvPr>
            <p:ph type="body" sz="quarter" idx="14"/>
          </p:nvPr>
        </p:nvSpPr>
        <p:spPr>
          <a:xfrm>
            <a:off x="215900" y="879475"/>
            <a:ext cx="8677276" cy="387798"/>
          </a:xfrm>
        </p:spPr>
        <p:txBody>
          <a:bodyPr wrap="square">
            <a:spAutoFit/>
          </a:bodyPr>
          <a:lstStyle>
            <a:lvl1pPr marL="0" indent="0">
              <a:buNone/>
              <a:defRPr b="1"/>
            </a:lvl1pPr>
          </a:lstStyle>
          <a:p>
            <a:pPr lvl="0"/>
            <a:r>
              <a:rPr lang="en-US" noProof="0"/>
              <a:t>Edit Master text styles</a:t>
            </a:r>
          </a:p>
        </p:txBody>
      </p:sp>
      <p:sp>
        <p:nvSpPr>
          <p:cNvPr id="3" name="Date Placeholder 2"/>
          <p:cNvSpPr>
            <a:spLocks noGrp="1"/>
          </p:cNvSpPr>
          <p:nvPr>
            <p:ph type="dt" sz="half" idx="15"/>
          </p:nvPr>
        </p:nvSpPr>
        <p:spPr/>
        <p:txBody>
          <a:bodyPr/>
          <a:lstStyle/>
          <a:p>
            <a:fld id="{520D4A33-5D7C-41A2-81D1-5C7F18340322}" type="datetime1">
              <a:rPr lang="en-GB" noProof="0" smtClean="0"/>
              <a:t>03/07/2019</a:t>
            </a:fld>
            <a:endParaRPr lang="en-GB" noProof="0"/>
          </a:p>
        </p:txBody>
      </p:sp>
      <p:sp>
        <p:nvSpPr>
          <p:cNvPr id="4" name="Footer Placeholder 3"/>
          <p:cNvSpPr>
            <a:spLocks noGrp="1"/>
          </p:cNvSpPr>
          <p:nvPr>
            <p:ph type="ftr" sz="quarter" idx="16"/>
          </p:nvPr>
        </p:nvSpPr>
        <p:spPr/>
        <p:txBody>
          <a:bodyPr/>
          <a:lstStyle/>
          <a:p>
            <a:r>
              <a:rPr lang="en-GB" noProof="0"/>
              <a:t> enquiries@alistairmcnaught.co.uk</a:t>
            </a:r>
          </a:p>
        </p:txBody>
      </p:sp>
      <p:sp>
        <p:nvSpPr>
          <p:cNvPr id="5" name="Slide Number Placeholder 4"/>
          <p:cNvSpPr>
            <a:spLocks noGrp="1"/>
          </p:cNvSpPr>
          <p:nvPr>
            <p:ph type="sldNum" sz="quarter" idx="17"/>
          </p:nvPr>
        </p:nvSpPr>
        <p:spPr/>
        <p:txBody>
          <a:bodyPr/>
          <a:lstStyle/>
          <a:p>
            <a:fld id="{BC1903E8-1638-4376-A5CE-0131C1204B53}" type="slidenum">
              <a:rPr lang="en-GB" noProof="0" smtClean="0"/>
              <a:pPr/>
              <a:t>‹#›</a:t>
            </a:fld>
            <a:endParaRPr lang="en-GB" noProof="0"/>
          </a:p>
        </p:txBody>
      </p:sp>
    </p:spTree>
    <p:extLst>
      <p:ext uri="{BB962C8B-B14F-4D97-AF65-F5344CB8AC3E}">
        <p14:creationId xmlns:p14="http://schemas.microsoft.com/office/powerpoint/2010/main" val="3665509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Col Heading + Core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7" name="Content Placeholder 6"/>
          <p:cNvSpPr>
            <a:spLocks noGrp="1"/>
          </p:cNvSpPr>
          <p:nvPr>
            <p:ph sz="quarter" idx="13"/>
          </p:nvPr>
        </p:nvSpPr>
        <p:spPr>
          <a:xfrm>
            <a:off x="215901" y="1384300"/>
            <a:ext cx="4103593" cy="3348038"/>
          </a:xfrm>
        </p:spPr>
        <p:txBody>
          <a:bodyPr lIns="0" tIns="0" rIns="0" bIns="0">
            <a:noAutofit/>
          </a:bodyPr>
          <a:lstStyle>
            <a:lvl1pPr>
              <a:defRPr sz="2400"/>
            </a:lvl1pPr>
            <a:lvl2pPr>
              <a:defRPr sz="2400"/>
            </a:lvl2pPr>
            <a:lvl3pPr>
              <a:defRPr sz="2000"/>
            </a:lvl3pPr>
            <a:lvl4pPr>
              <a:defRPr sz="2000"/>
            </a:lvl4pPr>
            <a:lvl5pPr>
              <a:defRPr sz="2000"/>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8" name="Text Placeholder 7"/>
          <p:cNvSpPr>
            <a:spLocks noGrp="1"/>
          </p:cNvSpPr>
          <p:nvPr>
            <p:ph type="body" sz="quarter" idx="14"/>
          </p:nvPr>
        </p:nvSpPr>
        <p:spPr>
          <a:xfrm>
            <a:off x="215901" y="879475"/>
            <a:ext cx="4103687" cy="337500"/>
          </a:xfrm>
        </p:spPr>
        <p:txBody>
          <a:bodyPr/>
          <a:lstStyle>
            <a:lvl1pPr marL="0" indent="0">
              <a:buNone/>
              <a:defRPr sz="2400" b="1"/>
            </a:lvl1pPr>
          </a:lstStyle>
          <a:p>
            <a:pPr lvl="0"/>
            <a:r>
              <a:rPr lang="en-US" noProof="0"/>
              <a:t>Edit Master text styles</a:t>
            </a:r>
          </a:p>
        </p:txBody>
      </p:sp>
      <p:sp>
        <p:nvSpPr>
          <p:cNvPr id="9" name="Content Placeholder 6"/>
          <p:cNvSpPr>
            <a:spLocks noGrp="1"/>
          </p:cNvSpPr>
          <p:nvPr>
            <p:ph sz="quarter" idx="15"/>
          </p:nvPr>
        </p:nvSpPr>
        <p:spPr>
          <a:xfrm>
            <a:off x="4824450" y="1384300"/>
            <a:ext cx="4103650" cy="3348038"/>
          </a:xfrm>
        </p:spPr>
        <p:txBody>
          <a:bodyPr lIns="0" tIns="0" rIns="0" bIns="0">
            <a:noAutofit/>
          </a:bodyPr>
          <a:lstStyle>
            <a:lvl1pPr>
              <a:defRPr sz="2400"/>
            </a:lvl1pPr>
            <a:lvl2pPr>
              <a:defRPr sz="2400"/>
            </a:lvl2pPr>
            <a:lvl3pPr>
              <a:defRPr sz="2000"/>
            </a:lvl3pPr>
            <a:lvl4pPr>
              <a:defRPr sz="2000"/>
            </a:lvl4pPr>
            <a:lvl5pPr>
              <a:defRPr sz="2000"/>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10" name="Text Placeholder 7"/>
          <p:cNvSpPr>
            <a:spLocks noGrp="1"/>
          </p:cNvSpPr>
          <p:nvPr>
            <p:ph type="body" sz="quarter" idx="16"/>
          </p:nvPr>
        </p:nvSpPr>
        <p:spPr>
          <a:xfrm>
            <a:off x="4824450" y="877356"/>
            <a:ext cx="4103650" cy="337500"/>
          </a:xfrm>
        </p:spPr>
        <p:txBody>
          <a:bodyPr/>
          <a:lstStyle>
            <a:lvl1pPr marL="0" indent="0">
              <a:buNone/>
              <a:defRPr sz="2400" b="1"/>
            </a:lvl1pPr>
          </a:lstStyle>
          <a:p>
            <a:pPr lvl="0"/>
            <a:r>
              <a:rPr lang="en-US" noProof="0"/>
              <a:t>Edit Master text styles</a:t>
            </a:r>
          </a:p>
        </p:txBody>
      </p:sp>
      <p:sp>
        <p:nvSpPr>
          <p:cNvPr id="3" name="Date Placeholder 2"/>
          <p:cNvSpPr>
            <a:spLocks noGrp="1"/>
          </p:cNvSpPr>
          <p:nvPr>
            <p:ph type="dt" sz="half" idx="17"/>
          </p:nvPr>
        </p:nvSpPr>
        <p:spPr/>
        <p:txBody>
          <a:bodyPr/>
          <a:lstStyle/>
          <a:p>
            <a:fld id="{B9D8E1C5-56B5-4A67-9778-330B1E53C035}" type="datetime1">
              <a:rPr lang="en-GB" noProof="0" smtClean="0"/>
              <a:t>03/07/2019</a:t>
            </a:fld>
            <a:endParaRPr lang="en-GB" noProof="0"/>
          </a:p>
        </p:txBody>
      </p:sp>
      <p:sp>
        <p:nvSpPr>
          <p:cNvPr id="4" name="Footer Placeholder 3"/>
          <p:cNvSpPr>
            <a:spLocks noGrp="1"/>
          </p:cNvSpPr>
          <p:nvPr>
            <p:ph type="ftr" sz="quarter" idx="18"/>
          </p:nvPr>
        </p:nvSpPr>
        <p:spPr/>
        <p:txBody>
          <a:bodyPr/>
          <a:lstStyle/>
          <a:p>
            <a:r>
              <a:rPr lang="en-GB" noProof="0"/>
              <a:t> enquiries@alistairmcnaught.co.uk</a:t>
            </a:r>
          </a:p>
        </p:txBody>
      </p:sp>
      <p:sp>
        <p:nvSpPr>
          <p:cNvPr id="5" name="Slide Number Placeholder 4"/>
          <p:cNvSpPr>
            <a:spLocks noGrp="1"/>
          </p:cNvSpPr>
          <p:nvPr>
            <p:ph type="sldNum" sz="quarter" idx="19"/>
          </p:nvPr>
        </p:nvSpPr>
        <p:spPr/>
        <p:txBody>
          <a:bodyPr/>
          <a:lstStyle/>
          <a:p>
            <a:fld id="{BC1903E8-1638-4376-A5CE-0131C1204B53}" type="slidenum">
              <a:rPr lang="en-GB" noProof="0" smtClean="0"/>
              <a:pPr/>
              <a:t>‹#›</a:t>
            </a:fld>
            <a:endParaRPr lang="en-GB" noProof="0"/>
          </a:p>
        </p:txBody>
      </p:sp>
    </p:spTree>
    <p:extLst>
      <p:ext uri="{BB962C8B-B14F-4D97-AF65-F5344CB8AC3E}">
        <p14:creationId xmlns:p14="http://schemas.microsoft.com/office/powerpoint/2010/main" val="3155877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Panel Heading + Core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8" name="Content Placeholder 6"/>
          <p:cNvSpPr>
            <a:spLocks noGrp="1"/>
          </p:cNvSpPr>
          <p:nvPr>
            <p:ph sz="quarter" idx="14"/>
          </p:nvPr>
        </p:nvSpPr>
        <p:spPr>
          <a:xfrm>
            <a:off x="4824413" y="1384299"/>
            <a:ext cx="4103650" cy="1548000"/>
          </a:xfrm>
        </p:spPr>
        <p:txBody>
          <a:bodyPr lIns="0" tIns="0" rIns="0" bIns="0">
            <a:noAutofit/>
          </a:bodyPr>
          <a:lstStyle>
            <a:lvl1pPr>
              <a:defRPr sz="2400"/>
            </a:lvl1pPr>
            <a:lvl2pPr>
              <a:defRPr sz="2400"/>
            </a:lvl2pPr>
            <a:lvl3pPr>
              <a:defRPr sz="2000"/>
            </a:lvl3pPr>
            <a:lvl4pPr>
              <a:defRPr sz="2000"/>
            </a:lvl4pPr>
            <a:lvl5pPr>
              <a:defRPr sz="2000"/>
            </a:lvl5pPr>
          </a:lstStyle>
          <a:p>
            <a:pPr lvl="0"/>
            <a:r>
              <a:rPr lang="en-US" noProof="0"/>
              <a:t>Edit Master text styles</a:t>
            </a:r>
          </a:p>
          <a:p>
            <a:pPr lvl="1"/>
            <a:r>
              <a:rPr lang="en-US" noProof="0"/>
              <a:t>Second level</a:t>
            </a:r>
          </a:p>
          <a:p>
            <a:pPr lvl="2"/>
            <a:r>
              <a:rPr lang="en-US" noProof="0"/>
              <a:t>Third level</a:t>
            </a:r>
          </a:p>
          <a:p>
            <a:pPr lvl="3"/>
            <a:r>
              <a:rPr lang="en-US" noProof="0"/>
              <a:t>Fourth level</a:t>
            </a:r>
          </a:p>
        </p:txBody>
      </p:sp>
      <p:sp>
        <p:nvSpPr>
          <p:cNvPr id="9" name="Content Placeholder 6"/>
          <p:cNvSpPr>
            <a:spLocks noGrp="1"/>
          </p:cNvSpPr>
          <p:nvPr>
            <p:ph sz="quarter" idx="15"/>
          </p:nvPr>
        </p:nvSpPr>
        <p:spPr>
          <a:xfrm>
            <a:off x="4824413" y="3184338"/>
            <a:ext cx="4103650" cy="1548000"/>
          </a:xfrm>
        </p:spPr>
        <p:txBody>
          <a:bodyPr lIns="0" tIns="0" rIns="0" bIns="0">
            <a:noAutofit/>
          </a:bodyPr>
          <a:lstStyle>
            <a:lvl1pPr>
              <a:defRPr sz="2400"/>
            </a:lvl1pPr>
            <a:lvl2pPr>
              <a:defRPr sz="2400"/>
            </a:lvl2pPr>
            <a:lvl3pPr>
              <a:defRPr sz="2000"/>
            </a:lvl3pPr>
            <a:lvl4pPr>
              <a:defRPr sz="2000"/>
            </a:lvl4pPr>
            <a:lvl5pPr>
              <a:defRPr sz="2000"/>
            </a:lvl5pPr>
          </a:lstStyle>
          <a:p>
            <a:pPr lvl="0"/>
            <a:r>
              <a:rPr lang="en-US" noProof="0"/>
              <a:t>Edit Master text styles</a:t>
            </a:r>
          </a:p>
          <a:p>
            <a:pPr lvl="1"/>
            <a:r>
              <a:rPr lang="en-US" noProof="0"/>
              <a:t>Second level</a:t>
            </a:r>
          </a:p>
          <a:p>
            <a:pPr lvl="2"/>
            <a:r>
              <a:rPr lang="en-US" noProof="0"/>
              <a:t>Third level</a:t>
            </a:r>
          </a:p>
          <a:p>
            <a:pPr lvl="3"/>
            <a:r>
              <a:rPr lang="en-US" noProof="0"/>
              <a:t>Fourth level</a:t>
            </a:r>
          </a:p>
        </p:txBody>
      </p:sp>
      <p:sp>
        <p:nvSpPr>
          <p:cNvPr id="10" name="Content Placeholder 6"/>
          <p:cNvSpPr>
            <a:spLocks noGrp="1"/>
          </p:cNvSpPr>
          <p:nvPr>
            <p:ph sz="quarter" idx="13"/>
          </p:nvPr>
        </p:nvSpPr>
        <p:spPr>
          <a:xfrm>
            <a:off x="215900" y="1384300"/>
            <a:ext cx="4103593" cy="3348038"/>
          </a:xfrm>
        </p:spPr>
        <p:txBody>
          <a:bodyPr lIns="0" tIns="0" rIns="0" bIns="0">
            <a:noAutofit/>
          </a:bodyPr>
          <a:lstStyle>
            <a:lvl1pPr>
              <a:defRPr sz="2400"/>
            </a:lvl1pPr>
            <a:lvl2pPr>
              <a:defRPr sz="2400"/>
            </a:lvl2pPr>
            <a:lvl3pPr>
              <a:defRPr sz="2000"/>
            </a:lvl3pPr>
            <a:lvl4pPr>
              <a:defRPr sz="2000"/>
            </a:lvl4pPr>
            <a:lvl5pPr>
              <a:defRPr sz="2000"/>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11" name="Text Placeholder 7"/>
          <p:cNvSpPr>
            <a:spLocks noGrp="1"/>
          </p:cNvSpPr>
          <p:nvPr>
            <p:ph type="body" sz="quarter" idx="16"/>
          </p:nvPr>
        </p:nvSpPr>
        <p:spPr>
          <a:xfrm>
            <a:off x="250824" y="879475"/>
            <a:ext cx="4068764" cy="337500"/>
          </a:xfrm>
        </p:spPr>
        <p:txBody>
          <a:bodyPr/>
          <a:lstStyle>
            <a:lvl1pPr marL="0" indent="0">
              <a:buNone/>
              <a:defRPr sz="2400" b="1"/>
            </a:lvl1pPr>
          </a:lstStyle>
          <a:p>
            <a:pPr lvl="0"/>
            <a:r>
              <a:rPr lang="en-US" noProof="0"/>
              <a:t>Edit Master text styles</a:t>
            </a:r>
          </a:p>
        </p:txBody>
      </p:sp>
      <p:sp>
        <p:nvSpPr>
          <p:cNvPr id="3" name="Date Placeholder 2"/>
          <p:cNvSpPr>
            <a:spLocks noGrp="1"/>
          </p:cNvSpPr>
          <p:nvPr>
            <p:ph type="dt" sz="half" idx="17"/>
          </p:nvPr>
        </p:nvSpPr>
        <p:spPr/>
        <p:txBody>
          <a:bodyPr/>
          <a:lstStyle/>
          <a:p>
            <a:fld id="{6EDCC0F0-3268-47A4-9084-3F5F0B41812D}" type="datetime1">
              <a:rPr lang="en-GB" noProof="0" smtClean="0"/>
              <a:t>03/07/2019</a:t>
            </a:fld>
            <a:endParaRPr lang="en-GB" noProof="0"/>
          </a:p>
        </p:txBody>
      </p:sp>
      <p:sp>
        <p:nvSpPr>
          <p:cNvPr id="4" name="Footer Placeholder 3"/>
          <p:cNvSpPr>
            <a:spLocks noGrp="1"/>
          </p:cNvSpPr>
          <p:nvPr>
            <p:ph type="ftr" sz="quarter" idx="18"/>
          </p:nvPr>
        </p:nvSpPr>
        <p:spPr/>
        <p:txBody>
          <a:bodyPr/>
          <a:lstStyle/>
          <a:p>
            <a:r>
              <a:rPr lang="en-GB" noProof="0"/>
              <a:t> enquiries@alistairmcnaught.co.uk</a:t>
            </a:r>
          </a:p>
        </p:txBody>
      </p:sp>
      <p:sp>
        <p:nvSpPr>
          <p:cNvPr id="5" name="Slide Number Placeholder 4"/>
          <p:cNvSpPr>
            <a:spLocks noGrp="1"/>
          </p:cNvSpPr>
          <p:nvPr>
            <p:ph type="sldNum" sz="quarter" idx="19"/>
          </p:nvPr>
        </p:nvSpPr>
        <p:spPr/>
        <p:txBody>
          <a:bodyPr/>
          <a:lstStyle/>
          <a:p>
            <a:fld id="{BC1903E8-1638-4376-A5CE-0131C1204B53}" type="slidenum">
              <a:rPr lang="en-GB" noProof="0" smtClean="0"/>
              <a:pPr/>
              <a:t>‹#›</a:t>
            </a:fld>
            <a:endParaRPr lang="en-GB" noProof="0"/>
          </a:p>
        </p:txBody>
      </p:sp>
    </p:spTree>
    <p:extLst>
      <p:ext uri="{BB962C8B-B14F-4D97-AF65-F5344CB8AC3E}">
        <p14:creationId xmlns:p14="http://schemas.microsoft.com/office/powerpoint/2010/main" val="1114619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rg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8" name="Picture Placeholder 7"/>
          <p:cNvSpPr>
            <a:spLocks noGrp="1"/>
          </p:cNvSpPr>
          <p:nvPr>
            <p:ph type="pic" sz="quarter" idx="13" hasCustomPrompt="1"/>
          </p:nvPr>
        </p:nvSpPr>
        <p:spPr>
          <a:xfrm>
            <a:off x="935038" y="879473"/>
            <a:ext cx="7273925" cy="3564000"/>
          </a:xfrm>
          <a:prstGeom prst="rect">
            <a:avLst/>
          </a:prstGeom>
        </p:spPr>
        <p:txBody>
          <a:bodyPr/>
          <a:lstStyle>
            <a:lvl1pPr marL="0" indent="0">
              <a:buNone/>
              <a:defRPr sz="2000"/>
            </a:lvl1pPr>
          </a:lstStyle>
          <a:p>
            <a:r>
              <a:rPr lang="en-GB" noProof="0"/>
              <a:t>Click to icon to add image</a:t>
            </a:r>
          </a:p>
        </p:txBody>
      </p:sp>
      <p:sp>
        <p:nvSpPr>
          <p:cNvPr id="11" name="Text Placeholder 10"/>
          <p:cNvSpPr>
            <a:spLocks noGrp="1"/>
          </p:cNvSpPr>
          <p:nvPr>
            <p:ph type="body" sz="quarter" idx="14" hasCustomPrompt="1"/>
          </p:nvPr>
        </p:nvSpPr>
        <p:spPr>
          <a:xfrm>
            <a:off x="935038" y="4521003"/>
            <a:ext cx="5435900" cy="202500"/>
          </a:xfrm>
          <a:prstGeom prst="rect">
            <a:avLst/>
          </a:prstGeom>
        </p:spPr>
        <p:txBody>
          <a:bodyPr/>
          <a:lstStyle>
            <a:lvl1pPr marL="0" indent="0">
              <a:buNone/>
              <a:defRPr sz="1600"/>
            </a:lvl1pPr>
            <a:lvl2pPr marL="216000" indent="0">
              <a:buNone/>
              <a:defRPr/>
            </a:lvl2pPr>
            <a:lvl3pPr marL="432000" indent="0">
              <a:buNone/>
              <a:defRPr/>
            </a:lvl3pPr>
            <a:lvl4pPr marL="648000" indent="0">
              <a:buNone/>
              <a:defRPr/>
            </a:lvl4pPr>
            <a:lvl5pPr marL="864000" indent="0">
              <a:buNone/>
              <a:defRPr/>
            </a:lvl5pPr>
          </a:lstStyle>
          <a:p>
            <a:pPr lvl="0"/>
            <a:r>
              <a:rPr lang="en-GB" noProof="0"/>
              <a:t>Click to add image caption</a:t>
            </a:r>
          </a:p>
        </p:txBody>
      </p:sp>
      <p:sp>
        <p:nvSpPr>
          <p:cNvPr id="12" name="Text Placeholder 10"/>
          <p:cNvSpPr>
            <a:spLocks noGrp="1"/>
          </p:cNvSpPr>
          <p:nvPr>
            <p:ph type="body" sz="quarter" idx="15" hasCustomPrompt="1"/>
          </p:nvPr>
        </p:nvSpPr>
        <p:spPr>
          <a:xfrm>
            <a:off x="6370938" y="4521003"/>
            <a:ext cx="1838025" cy="202500"/>
          </a:xfrm>
          <a:prstGeom prst="rect">
            <a:avLst/>
          </a:prstGeom>
        </p:spPr>
        <p:txBody>
          <a:bodyPr/>
          <a:lstStyle>
            <a:lvl1pPr marL="0" indent="0" algn="r">
              <a:buNone/>
              <a:defRPr sz="800">
                <a:solidFill>
                  <a:srgbClr val="9BA7A8"/>
                </a:solidFill>
              </a:defRPr>
            </a:lvl1pPr>
            <a:lvl2pPr marL="216000" indent="0">
              <a:buNone/>
              <a:defRPr/>
            </a:lvl2pPr>
            <a:lvl3pPr marL="432000" indent="0">
              <a:buNone/>
              <a:defRPr/>
            </a:lvl3pPr>
            <a:lvl4pPr marL="648000" indent="0">
              <a:buNone/>
              <a:defRPr/>
            </a:lvl4pPr>
            <a:lvl5pPr marL="864000" indent="0">
              <a:buNone/>
              <a:defRPr/>
            </a:lvl5pPr>
          </a:lstStyle>
          <a:p>
            <a:pPr lvl="0"/>
            <a:r>
              <a:rPr lang="en-GB" noProof="0"/>
              <a:t>Click to add image source</a:t>
            </a:r>
          </a:p>
        </p:txBody>
      </p:sp>
      <p:sp>
        <p:nvSpPr>
          <p:cNvPr id="3" name="Date Placeholder 2"/>
          <p:cNvSpPr>
            <a:spLocks noGrp="1"/>
          </p:cNvSpPr>
          <p:nvPr>
            <p:ph type="dt" sz="half" idx="16"/>
          </p:nvPr>
        </p:nvSpPr>
        <p:spPr/>
        <p:txBody>
          <a:bodyPr/>
          <a:lstStyle/>
          <a:p>
            <a:fld id="{2677C2F6-BB90-4A8D-904C-AC7773F8E3A6}" type="datetime1">
              <a:rPr lang="en-GB" noProof="0" smtClean="0"/>
              <a:t>03/07/2019</a:t>
            </a:fld>
            <a:endParaRPr lang="en-GB" noProof="0"/>
          </a:p>
        </p:txBody>
      </p:sp>
      <p:sp>
        <p:nvSpPr>
          <p:cNvPr id="4" name="Footer Placeholder 3"/>
          <p:cNvSpPr>
            <a:spLocks noGrp="1"/>
          </p:cNvSpPr>
          <p:nvPr>
            <p:ph type="ftr" sz="quarter" idx="17"/>
          </p:nvPr>
        </p:nvSpPr>
        <p:spPr/>
        <p:txBody>
          <a:bodyPr/>
          <a:lstStyle/>
          <a:p>
            <a:r>
              <a:rPr lang="en-GB" noProof="0"/>
              <a:t> enquiries@alistairmcnaught.co.uk</a:t>
            </a:r>
          </a:p>
        </p:txBody>
      </p:sp>
      <p:sp>
        <p:nvSpPr>
          <p:cNvPr id="5" name="Slide Number Placeholder 4"/>
          <p:cNvSpPr>
            <a:spLocks noGrp="1"/>
          </p:cNvSpPr>
          <p:nvPr>
            <p:ph type="sldNum" sz="quarter" idx="18"/>
          </p:nvPr>
        </p:nvSpPr>
        <p:spPr/>
        <p:txBody>
          <a:bodyPr/>
          <a:lstStyle/>
          <a:p>
            <a:fld id="{BC1903E8-1638-4376-A5CE-0131C1204B53}" type="slidenum">
              <a:rPr lang="en-GB" noProof="0" smtClean="0"/>
              <a:pPr/>
              <a:t>‹#›</a:t>
            </a:fld>
            <a:endParaRPr lang="en-GB" noProof="0"/>
          </a:p>
        </p:txBody>
      </p:sp>
    </p:spTree>
    <p:extLst>
      <p:ext uri="{BB962C8B-B14F-4D97-AF65-F5344CB8AC3E}">
        <p14:creationId xmlns:p14="http://schemas.microsoft.com/office/powerpoint/2010/main" val="393904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No Placehol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9F997FD-17E1-42B7-8EDA-7D40C8FB9F67}" type="datetime1">
              <a:rPr lang="en-GB" noProof="0" smtClean="0"/>
              <a:t>03/07/2019</a:t>
            </a:fld>
            <a:endParaRPr lang="en-GB" noProof="0"/>
          </a:p>
        </p:txBody>
      </p:sp>
      <p:sp>
        <p:nvSpPr>
          <p:cNvPr id="4" name="Footer Placeholder 3"/>
          <p:cNvSpPr>
            <a:spLocks noGrp="1"/>
          </p:cNvSpPr>
          <p:nvPr>
            <p:ph type="ftr" sz="quarter" idx="11"/>
          </p:nvPr>
        </p:nvSpPr>
        <p:spPr/>
        <p:txBody>
          <a:bodyPr/>
          <a:lstStyle/>
          <a:p>
            <a:r>
              <a:rPr lang="en-GB" noProof="0"/>
              <a:t> enquiries@alistairmcnaught.co.uk</a:t>
            </a:r>
          </a:p>
        </p:txBody>
      </p:sp>
      <p:sp>
        <p:nvSpPr>
          <p:cNvPr id="5" name="Slide Number Placeholder 4"/>
          <p:cNvSpPr>
            <a:spLocks noGrp="1"/>
          </p:cNvSpPr>
          <p:nvPr>
            <p:ph type="sldNum" sz="quarter" idx="12"/>
          </p:nvPr>
        </p:nvSpPr>
        <p:spPr/>
        <p:txBody>
          <a:bodyPr/>
          <a:lstStyle/>
          <a:p>
            <a:fld id="{BC1903E8-1638-4376-A5CE-0131C1204B53}" type="slidenum">
              <a:rPr lang="en-GB" noProof="0" smtClean="0"/>
              <a:pPr/>
              <a:t>‹#›</a:t>
            </a:fld>
            <a:endParaRPr lang="en-GB" noProof="0"/>
          </a:p>
        </p:txBody>
      </p:sp>
    </p:spTree>
    <p:extLst>
      <p:ext uri="{BB962C8B-B14F-4D97-AF65-F5344CB8AC3E}">
        <p14:creationId xmlns:p14="http://schemas.microsoft.com/office/powerpoint/2010/main" val="1035553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ull Image Cover (Backgroun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a:t>Click to edit Master title style</a:t>
            </a:r>
          </a:p>
        </p:txBody>
      </p:sp>
      <p:sp>
        <p:nvSpPr>
          <p:cNvPr id="7" name="Text Placeholder 6"/>
          <p:cNvSpPr>
            <a:spLocks noGrp="1"/>
          </p:cNvSpPr>
          <p:nvPr>
            <p:ph type="body" sz="quarter" idx="13" hasCustomPrompt="1"/>
          </p:nvPr>
        </p:nvSpPr>
        <p:spPr>
          <a:xfrm>
            <a:off x="1368425" y="3872899"/>
            <a:ext cx="6624638" cy="193899"/>
          </a:xfrm>
          <a:prstGeom prst="rect">
            <a:avLst/>
          </a:prstGeom>
        </p:spPr>
        <p:txBody>
          <a:bodyPr lIns="0" tIns="0" rIns="0" bIns="0">
            <a:noAutofit/>
          </a:bodyPr>
          <a:lstStyle>
            <a:lvl1pPr marL="0" indent="0">
              <a:buNone/>
              <a:defRPr sz="1400">
                <a:solidFill>
                  <a:schemeClr val="bg1"/>
                </a:solidFill>
              </a:defRPr>
            </a:lvl1pPr>
            <a:lvl2pPr marL="216000" indent="0">
              <a:buNone/>
              <a:defRPr sz="1050"/>
            </a:lvl2pPr>
            <a:lvl3pPr marL="432000" indent="0">
              <a:buNone/>
              <a:defRPr sz="1050"/>
            </a:lvl3pPr>
            <a:lvl4pPr marL="648000" indent="0">
              <a:buNone/>
              <a:defRPr sz="1050"/>
            </a:lvl4pPr>
            <a:lvl5pPr marL="864000" indent="0">
              <a:buNone/>
              <a:defRPr sz="1050"/>
            </a:lvl5pPr>
          </a:lstStyle>
          <a:p>
            <a:pPr lvl="0"/>
            <a:r>
              <a:rPr lang="en-GB" noProof="0"/>
              <a:t>Click to add presentation subtitle</a:t>
            </a:r>
          </a:p>
        </p:txBody>
      </p:sp>
      <p:sp>
        <p:nvSpPr>
          <p:cNvPr id="6" name="Date Placeholder 3"/>
          <p:cNvSpPr>
            <a:spLocks noGrp="1"/>
          </p:cNvSpPr>
          <p:nvPr>
            <p:ph type="dt" sz="half" idx="2"/>
          </p:nvPr>
        </p:nvSpPr>
        <p:spPr>
          <a:xfrm>
            <a:off x="226219" y="3538059"/>
            <a:ext cx="781844" cy="149704"/>
          </a:xfrm>
          <a:prstGeom prst="rect">
            <a:avLst/>
          </a:prstGeom>
        </p:spPr>
        <p:txBody>
          <a:bodyPr vert="horz" lIns="0" tIns="0" rIns="0" bIns="0" rtlCol="0" anchor="t" anchorCtr="0"/>
          <a:lstStyle>
            <a:lvl1pPr algn="r">
              <a:defRPr sz="1200">
                <a:solidFill>
                  <a:schemeClr val="bg1"/>
                </a:solidFill>
              </a:defRPr>
            </a:lvl1pPr>
          </a:lstStyle>
          <a:p>
            <a:fld id="{2C52733E-62B0-4988-AE83-F552E7DD827F}" type="datetime1">
              <a:rPr lang="en-GB" noProof="0" smtClean="0"/>
              <a:t>03/07/2019</a:t>
            </a:fld>
            <a:endParaRPr lang="en-GB" noProof="0"/>
          </a:p>
        </p:txBody>
      </p:sp>
    </p:spTree>
    <p:extLst>
      <p:ext uri="{BB962C8B-B14F-4D97-AF65-F5344CB8AC3E}">
        <p14:creationId xmlns:p14="http://schemas.microsoft.com/office/powerpoint/2010/main" val="872978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hyperlink" Target="mailto:enquiries@alistairmcnaught.co.uk" TargetMode="Externa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11.xml"/><Relationship Id="rId7"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image" Target="../media/image4.png"/><Relationship Id="rId5" Type="http://schemas.openxmlformats.org/officeDocument/2006/relationships/theme" Target="../theme/theme3.xml"/><Relationship Id="rId4" Type="http://schemas.openxmlformats.org/officeDocument/2006/relationships/slideLayout" Target="../slideLayouts/slideLayout18.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20.xml"/><Relationship Id="rId1" Type="http://schemas.openxmlformats.org/officeDocument/2006/relationships/slideLayout" Target="../slideLayouts/slideLayout19.xml"/><Relationship Id="rId4" Type="http://schemas.openxmlformats.org/officeDocument/2006/relationships/image" Target="../media/image2.png"/></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image" Target="../media/image3.png"/><Relationship Id="rId5" Type="http://schemas.openxmlformats.org/officeDocument/2006/relationships/theme" Target="../theme/theme5.xml"/><Relationship Id="rId4" Type="http://schemas.openxmlformats.org/officeDocument/2006/relationships/slideLayout" Target="../slideLayouts/slideLayout24.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6.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771775" y="-2381"/>
            <a:ext cx="6156325" cy="447675"/>
          </a:xfrm>
          <a:prstGeom prst="rect">
            <a:avLst/>
          </a:prstGeom>
        </p:spPr>
        <p:txBody>
          <a:bodyPr vert="horz" lIns="0" tIns="0" rIns="0" bIns="0" rtlCol="0" anchor="b" anchorCtr="0">
            <a:noAutofit/>
          </a:bodyPr>
          <a:lstStyle/>
          <a:p>
            <a:r>
              <a:rPr lang="en-US" noProof="0"/>
              <a:t>Click to edit Master title style</a:t>
            </a:r>
            <a:endParaRPr lang="en-GB" noProof="0"/>
          </a:p>
        </p:txBody>
      </p:sp>
      <p:sp>
        <p:nvSpPr>
          <p:cNvPr id="3" name="Text Placeholder 2"/>
          <p:cNvSpPr>
            <a:spLocks noGrp="1"/>
          </p:cNvSpPr>
          <p:nvPr>
            <p:ph type="body" idx="1"/>
          </p:nvPr>
        </p:nvSpPr>
        <p:spPr>
          <a:xfrm>
            <a:off x="215900" y="879475"/>
            <a:ext cx="8712200" cy="3852000"/>
          </a:xfrm>
          <a:prstGeom prst="rect">
            <a:avLst/>
          </a:prstGeom>
        </p:spPr>
        <p:txBody>
          <a:bodyPr vert="horz" lIns="0" tIns="0" rIns="0" bIns="0" rtlCol="0">
            <a:noAutofit/>
          </a:bodyPr>
          <a:lstStyle/>
          <a:p>
            <a:pPr lvl="0"/>
            <a:r>
              <a:rPr lang="en-US" noProof="0" dirty="0"/>
              <a:t>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4" name="Date Placeholder 3"/>
          <p:cNvSpPr>
            <a:spLocks noGrp="1"/>
          </p:cNvSpPr>
          <p:nvPr>
            <p:ph type="dt" sz="half" idx="2"/>
          </p:nvPr>
        </p:nvSpPr>
        <p:spPr>
          <a:xfrm>
            <a:off x="215901" y="4872778"/>
            <a:ext cx="719138" cy="162000"/>
          </a:xfrm>
          <a:prstGeom prst="rect">
            <a:avLst/>
          </a:prstGeom>
        </p:spPr>
        <p:txBody>
          <a:bodyPr vert="horz" wrap="square" lIns="0" tIns="0" rIns="0" bIns="0" rtlCol="0" anchor="t" anchorCtr="0">
            <a:noAutofit/>
          </a:bodyPr>
          <a:lstStyle>
            <a:lvl1pPr algn="l">
              <a:defRPr sz="950" b="1">
                <a:solidFill>
                  <a:srgbClr val="9BA7A8"/>
                </a:solidFill>
              </a:defRPr>
            </a:lvl1pPr>
          </a:lstStyle>
          <a:p>
            <a:fld id="{844CEBF8-3CFB-440C-BF97-848181C94AF3}" type="datetime1">
              <a:rPr lang="en-GB" noProof="0" smtClean="0"/>
              <a:t>03/07/2019</a:t>
            </a:fld>
            <a:endParaRPr lang="en-GB" noProof="0"/>
          </a:p>
        </p:txBody>
      </p:sp>
      <p:sp>
        <p:nvSpPr>
          <p:cNvPr id="5" name="Footer Placeholder 4"/>
          <p:cNvSpPr>
            <a:spLocks noGrp="1"/>
          </p:cNvSpPr>
          <p:nvPr>
            <p:ph type="ftr" sz="quarter" idx="3"/>
          </p:nvPr>
        </p:nvSpPr>
        <p:spPr>
          <a:xfrm>
            <a:off x="935039" y="4872779"/>
            <a:ext cx="7273924" cy="162000"/>
          </a:xfrm>
          <a:prstGeom prst="rect">
            <a:avLst/>
          </a:prstGeom>
        </p:spPr>
        <p:txBody>
          <a:bodyPr vert="horz" wrap="square" lIns="0" tIns="7200" rIns="0" bIns="0" rtlCol="0" anchor="t" anchorCtr="0">
            <a:noAutofit/>
          </a:bodyPr>
          <a:lstStyle>
            <a:lvl1pPr algn="l">
              <a:defRPr sz="950">
                <a:solidFill>
                  <a:srgbClr val="9BA7A8"/>
                </a:solidFill>
              </a:defRPr>
            </a:lvl1pPr>
          </a:lstStyle>
          <a:p>
            <a:r>
              <a:rPr lang="en-GB" sz="1000" dirty="0">
                <a:latin typeface="Calibri" panose="020F0502020204030204" pitchFamily="34" charset="0"/>
                <a:ea typeface="Times New Roman" panose="02020603050405020304" pitchFamily="18" charset="0"/>
                <a:cs typeface="Times New Roman" panose="02020603050405020304" pitchFamily="18" charset="0"/>
              </a:rPr>
              <a:t> </a:t>
            </a:r>
            <a:r>
              <a:rPr lang="en-GB" sz="1000" u="sng" dirty="0">
                <a:solidFill>
                  <a:srgbClr val="0563C1"/>
                </a:solidFill>
                <a:latin typeface="Calibri" panose="020F0502020204030204" pitchFamily="34" charset="0"/>
                <a:ea typeface="Times New Roman" panose="02020603050405020304" pitchFamily="18" charset="0"/>
                <a:cs typeface="Times New Roman" panose="02020603050405020304" pitchFamily="18" charset="0"/>
                <a:hlinkClick r:id="rId10"/>
              </a:rPr>
              <a:t>enquiries@alistairmcnaught.co.uk</a:t>
            </a:r>
            <a:endParaRPr lang="en-GB" sz="1000" dirty="0"/>
          </a:p>
        </p:txBody>
      </p:sp>
      <p:sp>
        <p:nvSpPr>
          <p:cNvPr id="6" name="Slide Number Placeholder 5"/>
          <p:cNvSpPr>
            <a:spLocks noGrp="1"/>
          </p:cNvSpPr>
          <p:nvPr>
            <p:ph type="sldNum" sz="quarter" idx="4"/>
          </p:nvPr>
        </p:nvSpPr>
        <p:spPr>
          <a:xfrm>
            <a:off x="8208963" y="4872778"/>
            <a:ext cx="719137" cy="162000"/>
          </a:xfrm>
          <a:prstGeom prst="rect">
            <a:avLst/>
          </a:prstGeom>
        </p:spPr>
        <p:txBody>
          <a:bodyPr vert="horz" wrap="square" lIns="0" tIns="0" rIns="0" bIns="0" rtlCol="0" anchor="t" anchorCtr="0">
            <a:noAutofit/>
          </a:bodyPr>
          <a:lstStyle>
            <a:lvl1pPr algn="r">
              <a:defRPr sz="950" b="1">
                <a:solidFill>
                  <a:srgbClr val="9BA7A8"/>
                </a:solidFill>
              </a:defRPr>
            </a:lvl1pPr>
          </a:lstStyle>
          <a:p>
            <a:fld id="{BC1903E8-1638-4376-A5CE-0131C1204B53}" type="slidenum">
              <a:rPr lang="en-GB" noProof="0" smtClean="0"/>
              <a:pPr/>
              <a:t>‹#›</a:t>
            </a:fld>
            <a:endParaRPr lang="en-GB" noProof="0"/>
          </a:p>
        </p:txBody>
      </p:sp>
      <p:cxnSp>
        <p:nvCxnSpPr>
          <p:cNvPr id="10" name="Straight Connector 9"/>
          <p:cNvCxnSpPr/>
          <p:nvPr userDrawn="1"/>
        </p:nvCxnSpPr>
        <p:spPr>
          <a:xfrm>
            <a:off x="215900" y="519113"/>
            <a:ext cx="8712200" cy="0"/>
          </a:xfrm>
          <a:prstGeom prst="line">
            <a:avLst/>
          </a:prstGeom>
          <a:solidFill>
            <a:srgbClr val="FFFFFF"/>
          </a:solidFill>
          <a:ln w="6350" cap="flat" cmpd="sng" algn="ctr">
            <a:solidFill>
              <a:srgbClr val="2C3841"/>
            </a:solidFill>
            <a:prstDash val="solid"/>
            <a:round/>
            <a:headEnd type="none" w="med" len="med"/>
            <a:tailEnd type="none" w="med" len="med"/>
          </a:ln>
          <a:effectLst/>
        </p:spPr>
      </p:cxnSp>
      <p:cxnSp>
        <p:nvCxnSpPr>
          <p:cNvPr id="11" name="Straight Connector 10"/>
          <p:cNvCxnSpPr/>
          <p:nvPr userDrawn="1"/>
        </p:nvCxnSpPr>
        <p:spPr>
          <a:xfrm>
            <a:off x="216100" y="4872779"/>
            <a:ext cx="8712000" cy="0"/>
          </a:xfrm>
          <a:prstGeom prst="line">
            <a:avLst/>
          </a:prstGeom>
          <a:solidFill>
            <a:srgbClr val="FFFFFF"/>
          </a:solidFill>
          <a:ln w="6350" cap="flat" cmpd="sng" algn="ctr">
            <a:solidFill>
              <a:srgbClr val="2C3841"/>
            </a:solidFill>
            <a:prstDash val="solid"/>
            <a:round/>
            <a:headEnd type="none" w="med" len="med"/>
            <a:tailEnd type="none" w="med" len="med"/>
          </a:ln>
          <a:effectLst/>
        </p:spPr>
      </p:cxnSp>
      <p:pic>
        <p:nvPicPr>
          <p:cNvPr id="12" name="Picture 11" descr="Logo for Alistair McNaught. Training, consultancy, authoring and anything interesting or empowering for people.">
            <a:extLst>
              <a:ext uri="{FF2B5EF4-FFF2-40B4-BE49-F238E27FC236}">
                <a16:creationId xmlns:a16="http://schemas.microsoft.com/office/drawing/2014/main" id="{A1D83C54-D98D-4F76-B603-5E4C4841D0AE}"/>
              </a:ext>
            </a:extLst>
          </p:cNvPr>
          <p:cNvPicPr/>
          <p:nvPr userDrawn="1"/>
        </p:nvPicPr>
        <p:blipFill>
          <a:blip r:embed="rId11" cstate="print">
            <a:extLst>
              <a:ext uri="{28A0092B-C50C-407E-A947-70E740481C1C}">
                <a14:useLocalDpi xmlns:a14="http://schemas.microsoft.com/office/drawing/2010/main" val="0"/>
              </a:ext>
            </a:extLst>
          </a:blip>
          <a:srcRect/>
          <a:stretch>
            <a:fillRect/>
          </a:stretch>
        </p:blipFill>
        <p:spPr bwMode="auto">
          <a:xfrm>
            <a:off x="112138" y="9948"/>
            <a:ext cx="1274366" cy="489425"/>
          </a:xfrm>
          <a:prstGeom prst="rect">
            <a:avLst/>
          </a:prstGeom>
          <a:noFill/>
          <a:ln>
            <a:noFill/>
          </a:ln>
        </p:spPr>
      </p:pic>
    </p:spTree>
    <p:extLst>
      <p:ext uri="{BB962C8B-B14F-4D97-AF65-F5344CB8AC3E}">
        <p14:creationId xmlns:p14="http://schemas.microsoft.com/office/powerpoint/2010/main" val="3432725901"/>
      </p:ext>
    </p:extLst>
  </p:cSld>
  <p:clrMap bg1="lt1" tx1="dk1" bg2="lt2" tx2="dk2" accent1="accent1" accent2="accent2" accent3="accent3" accent4="accent4" accent5="accent5" accent6="accent6" hlink="hlink" folHlink="folHlink"/>
  <p:sldLayoutIdLst>
    <p:sldLayoutId id="2147483650" r:id="rId1"/>
    <p:sldLayoutId id="2147483652" r:id="rId2"/>
    <p:sldLayoutId id="2147483654" r:id="rId3"/>
    <p:sldLayoutId id="2147483651" r:id="rId4"/>
    <p:sldLayoutId id="2147483653" r:id="rId5"/>
    <p:sldLayoutId id="2147483655" r:id="rId6"/>
    <p:sldLayoutId id="2147483667" r:id="rId7"/>
    <p:sldLayoutId id="2147483702" r:id="rId8"/>
  </p:sldLayoutIdLst>
  <p:hf hdr="0" dt="0"/>
  <p:txStyles>
    <p:titleStyle>
      <a:lvl1pPr algn="r" defTabSz="685800" rtl="0" eaLnBrk="1" latinLnBrk="0" hangingPunct="1">
        <a:lnSpc>
          <a:spcPct val="90000"/>
        </a:lnSpc>
        <a:spcBef>
          <a:spcPct val="0"/>
        </a:spcBef>
        <a:buNone/>
        <a:defRPr sz="2800" b="1" kern="1200">
          <a:solidFill>
            <a:srgbClr val="B71A8B"/>
          </a:solidFill>
          <a:latin typeface="+mj-lt"/>
          <a:ea typeface="+mj-ea"/>
          <a:cs typeface="+mj-cs"/>
        </a:defRPr>
      </a:lvl1pPr>
    </p:titleStyle>
    <p:bodyStyle>
      <a:lvl1pPr marL="216000" indent="-216000" algn="l" defTabSz="685800" rtl="0" eaLnBrk="1" latinLnBrk="0" hangingPunct="1">
        <a:lnSpc>
          <a:spcPct val="90000"/>
        </a:lnSpc>
        <a:spcBef>
          <a:spcPts val="900"/>
        </a:spcBef>
        <a:buClr>
          <a:schemeClr val="accent1"/>
        </a:buClr>
        <a:buSzPct val="120000"/>
        <a:buFont typeface="Corbel" panose="020B0503020204020204" pitchFamily="34" charset="0"/>
        <a:buChar char="»"/>
        <a:defRPr sz="2800" kern="1200" baseline="0">
          <a:solidFill>
            <a:schemeClr val="tx1"/>
          </a:solidFill>
          <a:latin typeface="+mn-lt"/>
          <a:ea typeface="+mn-ea"/>
          <a:cs typeface="+mn-cs"/>
        </a:defRPr>
      </a:lvl1pPr>
      <a:lvl2pPr marL="432000" indent="-216000" algn="l" defTabSz="685800" rtl="0" eaLnBrk="1" latinLnBrk="0" hangingPunct="1">
        <a:lnSpc>
          <a:spcPct val="90000"/>
        </a:lnSpc>
        <a:spcBef>
          <a:spcPts val="750"/>
        </a:spcBef>
        <a:buClr>
          <a:schemeClr val="accent1"/>
        </a:buClr>
        <a:buSzPct val="120000"/>
        <a:buFont typeface="Corbel" panose="020B0503020204020204" pitchFamily="34" charset="0"/>
        <a:buChar char="›"/>
        <a:defRPr sz="2400" kern="1200">
          <a:solidFill>
            <a:schemeClr val="tx1"/>
          </a:solidFill>
          <a:latin typeface="+mn-lt"/>
          <a:ea typeface="+mn-ea"/>
          <a:cs typeface="+mn-cs"/>
        </a:defRPr>
      </a:lvl2pPr>
      <a:lvl3pPr marL="648000" indent="-216000" algn="l" defTabSz="685800" rtl="0" eaLnBrk="1" latinLnBrk="0" hangingPunct="1">
        <a:lnSpc>
          <a:spcPct val="90000"/>
        </a:lnSpc>
        <a:spcBef>
          <a:spcPts val="300"/>
        </a:spcBef>
        <a:buClr>
          <a:schemeClr val="accent1"/>
        </a:buClr>
        <a:buSzPct val="120000"/>
        <a:buFont typeface="Corbel" panose="020B0503020204020204" pitchFamily="34" charset="0"/>
        <a:buChar char="–"/>
        <a:defRPr sz="2000" kern="1200">
          <a:solidFill>
            <a:schemeClr val="tx1"/>
          </a:solidFill>
          <a:latin typeface="+mn-lt"/>
          <a:ea typeface="+mn-ea"/>
          <a:cs typeface="+mn-cs"/>
        </a:defRPr>
      </a:lvl3pPr>
      <a:lvl4pPr marL="864000" indent="-216000" algn="l" defTabSz="685800" rtl="0" eaLnBrk="1" latinLnBrk="0" hangingPunct="1">
        <a:lnSpc>
          <a:spcPct val="90000"/>
        </a:lnSpc>
        <a:spcBef>
          <a:spcPts val="300"/>
        </a:spcBef>
        <a:buClr>
          <a:schemeClr val="accent1"/>
        </a:buClr>
        <a:buSzPct val="120000"/>
        <a:buFont typeface="Corbel" panose="020B0503020204020204" pitchFamily="34" charset="0"/>
        <a:buChar char="–"/>
        <a:defRPr lang="en-US" sz="2000" kern="1200" dirty="0" smtClean="0">
          <a:solidFill>
            <a:schemeClr val="tx1"/>
          </a:solidFill>
          <a:latin typeface="+mn-lt"/>
          <a:ea typeface="+mn-ea"/>
          <a:cs typeface="+mn-cs"/>
        </a:defRPr>
      </a:lvl4pPr>
      <a:lvl5pPr marL="1080000" indent="-216000" algn="l" defTabSz="685800" rtl="0" eaLnBrk="1" latinLnBrk="0" hangingPunct="1">
        <a:lnSpc>
          <a:spcPct val="90000"/>
        </a:lnSpc>
        <a:spcBef>
          <a:spcPts val="300"/>
        </a:spcBef>
        <a:buClr>
          <a:schemeClr val="accent1"/>
        </a:buClr>
        <a:buSzPct val="120000"/>
        <a:buFont typeface="Corbel" panose="020B0503020204020204" pitchFamily="34" charset="0"/>
        <a:buChar char="–"/>
        <a:defRPr sz="20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3" pos="136" userDrawn="1">
          <p15:clr>
            <a:srgbClr val="F26B43"/>
          </p15:clr>
        </p15:guide>
        <p15:guide id="4" pos="5624" userDrawn="1">
          <p15:clr>
            <a:srgbClr val="F26B43"/>
          </p15:clr>
        </p15:guide>
        <p15:guide id="7" orient="horz" pos="2981" userDrawn="1">
          <p15:clr>
            <a:srgbClr val="F26B43"/>
          </p15:clr>
        </p15:guide>
        <p15:guide id="8" orient="horz" pos="3072" userDrawn="1">
          <p15:clr>
            <a:srgbClr val="F26B43"/>
          </p15:clr>
        </p15:guide>
        <p15:guide id="19" orient="horz" pos="1688" userDrawn="1">
          <p15:clr>
            <a:srgbClr val="F26B43"/>
          </p15:clr>
        </p15:guide>
        <p15:guide id="22" orient="horz" pos="554" userDrawn="1">
          <p15:clr>
            <a:srgbClr val="F26B43"/>
          </p15:clr>
        </p15:guide>
        <p15:guide id="23" pos="589" userDrawn="1">
          <p15:clr>
            <a:srgbClr val="F26B43"/>
          </p15:clr>
        </p15:guide>
        <p15:guide id="46" pos="2880" userDrawn="1">
          <p15:clr>
            <a:srgbClr val="F26B43"/>
          </p15:clr>
        </p15:guide>
        <p15:guide id="47" pos="5171" userDrawn="1">
          <p15:clr>
            <a:srgbClr val="F26B43"/>
          </p15:clr>
        </p15:guide>
        <p15:guide id="49" pos="2721" userDrawn="1">
          <p15:clr>
            <a:srgbClr val="F26B43"/>
          </p15:clr>
        </p15:guide>
        <p15:guide id="50" pos="3039" userDrawn="1">
          <p15:clr>
            <a:srgbClr val="F26B43"/>
          </p15:clr>
        </p15:guide>
        <p15:guide id="51" orient="horz" pos="872"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9"/>
          <p:cNvSpPr>
            <a:spLocks noChangeArrowheads="1"/>
          </p:cNvSpPr>
          <p:nvPr userDrawn="1"/>
        </p:nvSpPr>
        <p:spPr bwMode="auto">
          <a:xfrm>
            <a:off x="1253606" y="3327513"/>
            <a:ext cx="7890394" cy="900000"/>
          </a:xfrm>
          <a:prstGeom prst="rect">
            <a:avLst/>
          </a:prstGeom>
          <a:solidFill>
            <a:srgbClr val="E04A10"/>
          </a:solidFill>
          <a:ln>
            <a:noFill/>
          </a:ln>
        </p:spPr>
        <p:txBody>
          <a:bodyPr vert="horz" wrap="square" lIns="68580" tIns="34290" rIns="68580" bIns="34290" numCol="1" anchor="t" anchorCtr="0" compatLnSpc="1">
            <a:prstTxWarp prst="textNoShape">
              <a:avLst/>
            </a:prstTxWarp>
          </a:bodyPr>
          <a:lstStyle/>
          <a:p>
            <a:pPr marL="0" marR="0" lvl="0" indent="0" algn="l" defTabSz="685800" eaLnBrk="1" fontAlgn="auto" latinLnBrk="0" hangingPunct="1">
              <a:lnSpc>
                <a:spcPct val="100000"/>
              </a:lnSpc>
              <a:spcBef>
                <a:spcPts val="0"/>
              </a:spcBef>
              <a:spcAft>
                <a:spcPts val="0"/>
              </a:spcAft>
              <a:buClrTx/>
              <a:buSzTx/>
              <a:buFontTx/>
              <a:buNone/>
              <a:tabLst/>
              <a:defRPr/>
            </a:pPr>
            <a:endParaRPr kumimoji="0" lang="en-GB" sz="1350" b="0" i="0" u="none" strike="noStrike" kern="0" cap="none" spc="0" normalizeH="0" baseline="0" noProof="0">
              <a:ln>
                <a:noFill/>
              </a:ln>
              <a:solidFill>
                <a:srgbClr val="000000"/>
              </a:solidFill>
              <a:effectLst/>
              <a:uLnTx/>
              <a:uFillTx/>
            </a:endParaRPr>
          </a:p>
        </p:txBody>
      </p:sp>
      <p:sp>
        <p:nvSpPr>
          <p:cNvPr id="2" name="Title Placeholder 1"/>
          <p:cNvSpPr>
            <a:spLocks noGrp="1"/>
          </p:cNvSpPr>
          <p:nvPr>
            <p:ph type="title"/>
          </p:nvPr>
        </p:nvSpPr>
        <p:spPr>
          <a:xfrm>
            <a:off x="1368425" y="3400425"/>
            <a:ext cx="6624638" cy="387798"/>
          </a:xfrm>
          <a:prstGeom prst="rect">
            <a:avLst/>
          </a:prstGeom>
        </p:spPr>
        <p:txBody>
          <a:bodyPr vert="horz" wrap="square" lIns="0" tIns="0" rIns="0" bIns="0" rtlCol="0" anchor="t" anchorCtr="0">
            <a:spAutoFit/>
          </a:bodyPr>
          <a:lstStyle/>
          <a:p>
            <a:r>
              <a:rPr lang="en-GB" noProof="0"/>
              <a:t>Click to edit presentation title</a:t>
            </a:r>
          </a:p>
        </p:txBody>
      </p:sp>
      <p:pic>
        <p:nvPicPr>
          <p:cNvPr id="8" name="Picture 7" descr="2013_Jisc_Logo_RGB300(26mm).png"/>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16000" y="467"/>
            <a:ext cx="935738" cy="545593"/>
          </a:xfrm>
          <a:prstGeom prst="rect">
            <a:avLst/>
          </a:prstGeom>
        </p:spPr>
      </p:pic>
      <p:sp>
        <p:nvSpPr>
          <p:cNvPr id="11" name="Rectangle 7"/>
          <p:cNvSpPr>
            <a:spLocks noChangeArrowheads="1"/>
          </p:cNvSpPr>
          <p:nvPr userDrawn="1"/>
        </p:nvSpPr>
        <p:spPr bwMode="auto">
          <a:xfrm>
            <a:off x="1" y="3255963"/>
            <a:ext cx="1150937" cy="900113"/>
          </a:xfrm>
          <a:prstGeom prst="rect">
            <a:avLst/>
          </a:prstGeom>
          <a:solidFill>
            <a:srgbClr val="E04A10"/>
          </a:solidFill>
          <a:ln>
            <a:noFill/>
          </a:ln>
          <a:effectLst/>
        </p:spPr>
        <p:txBody>
          <a:bodyPr vert="horz" wrap="square" lIns="68580" tIns="34290" rIns="68580" bIns="34290" numCol="1" anchor="t" anchorCtr="0" compatLnSpc="1">
            <a:prstTxWarp prst="textNoShape">
              <a:avLst/>
            </a:prstTxWarp>
          </a:bodyPr>
          <a:lstStyle/>
          <a:p>
            <a:pPr marL="0" marR="0" lvl="0" indent="0" defTabSz="685800" eaLnBrk="1" fontAlgn="auto" latinLnBrk="0" hangingPunct="1">
              <a:lnSpc>
                <a:spcPct val="100000"/>
              </a:lnSpc>
              <a:spcBef>
                <a:spcPts val="0"/>
              </a:spcBef>
              <a:spcAft>
                <a:spcPts val="0"/>
              </a:spcAft>
              <a:buClrTx/>
              <a:buSzTx/>
              <a:buFontTx/>
              <a:buNone/>
              <a:tabLst/>
              <a:defRPr/>
            </a:pPr>
            <a:endParaRPr kumimoji="0" lang="en-GB" sz="1350" b="0" i="0" u="none" strike="noStrike" kern="0" cap="none" spc="0" normalizeH="0" baseline="0" noProof="0">
              <a:ln>
                <a:noFill/>
              </a:ln>
              <a:solidFill>
                <a:sysClr val="windowText" lastClr="000000"/>
              </a:solidFill>
              <a:effectLst/>
              <a:uLnTx/>
              <a:uFillTx/>
            </a:endParaRPr>
          </a:p>
        </p:txBody>
      </p:sp>
      <p:sp>
        <p:nvSpPr>
          <p:cNvPr id="4" name="Date Placeholder 3"/>
          <p:cNvSpPr>
            <a:spLocks noGrp="1"/>
          </p:cNvSpPr>
          <p:nvPr>
            <p:ph type="dt" sz="half" idx="2"/>
          </p:nvPr>
        </p:nvSpPr>
        <p:spPr>
          <a:xfrm>
            <a:off x="226219" y="3538059"/>
            <a:ext cx="781844" cy="149704"/>
          </a:xfrm>
          <a:prstGeom prst="rect">
            <a:avLst/>
          </a:prstGeom>
        </p:spPr>
        <p:txBody>
          <a:bodyPr vert="horz" lIns="0" tIns="0" rIns="0" bIns="0" rtlCol="0" anchor="t" anchorCtr="0"/>
          <a:lstStyle>
            <a:lvl1pPr algn="r">
              <a:defRPr sz="1200">
                <a:solidFill>
                  <a:schemeClr val="bg1"/>
                </a:solidFill>
              </a:defRPr>
            </a:lvl1pPr>
          </a:lstStyle>
          <a:p>
            <a:fld id="{145E7A03-61B2-4648-B070-EA23FD5EAE14}" type="datetime1">
              <a:rPr lang="en-GB" noProof="0" smtClean="0"/>
              <a:t>03/07/2019</a:t>
            </a:fld>
            <a:endParaRPr lang="en-GB" noProof="0"/>
          </a:p>
        </p:txBody>
      </p:sp>
      <p:sp>
        <p:nvSpPr>
          <p:cNvPr id="7" name="Parallelogram 6"/>
          <p:cNvSpPr/>
          <p:nvPr userDrawn="1"/>
        </p:nvSpPr>
        <p:spPr>
          <a:xfrm rot="16200000">
            <a:off x="719139" y="3687763"/>
            <a:ext cx="971550" cy="107950"/>
          </a:xfrm>
          <a:prstGeom prst="parallelogram">
            <a:avLst>
              <a:gd name="adj" fmla="val 64812"/>
            </a:avLst>
          </a:prstGeom>
          <a:solidFill>
            <a:srgbClr val="9F3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a:p>
        </p:txBody>
      </p:sp>
    </p:spTree>
    <p:extLst>
      <p:ext uri="{BB962C8B-B14F-4D97-AF65-F5344CB8AC3E}">
        <p14:creationId xmlns:p14="http://schemas.microsoft.com/office/powerpoint/2010/main" val="101579528"/>
      </p:ext>
    </p:extLst>
  </p:cSld>
  <p:clrMap bg1="lt1" tx1="dk1" bg2="lt2" tx2="dk2" accent1="accent1" accent2="accent2" accent3="accent3" accent4="accent4" accent5="accent5" accent6="accent6" hlink="hlink" folHlink="folHlink"/>
  <p:sldLayoutIdLst>
    <p:sldLayoutId id="2147483677" r:id="rId1"/>
    <p:sldLayoutId id="2147483683" r:id="rId2"/>
    <p:sldLayoutId id="2147483704" r:id="rId3"/>
    <p:sldLayoutId id="2147483705" r:id="rId4"/>
    <p:sldLayoutId id="2147483706" r:id="rId5"/>
    <p:sldLayoutId id="2147483707" r:id="rId6"/>
  </p:sldLayoutIdLst>
  <p:hf hdr="0" dt="0"/>
  <p:txStyles>
    <p:titleStyle>
      <a:lvl1pPr algn="l" defTabSz="685800" rtl="0" eaLnBrk="1" latinLnBrk="0" hangingPunct="1">
        <a:lnSpc>
          <a:spcPct val="90000"/>
        </a:lnSpc>
        <a:spcBef>
          <a:spcPct val="0"/>
        </a:spcBef>
        <a:buNone/>
        <a:defRPr sz="2800" b="1" kern="1200" baseline="0">
          <a:solidFill>
            <a:schemeClr val="bg1"/>
          </a:solidFill>
          <a:latin typeface="+mj-lt"/>
          <a:ea typeface="+mj-ea"/>
          <a:cs typeface="+mj-cs"/>
        </a:defRPr>
      </a:lvl1pPr>
    </p:titleStyle>
    <p:bodyStyle>
      <a:lvl1pPr marL="216000" indent="-216000" algn="l" defTabSz="685800" rtl="0" eaLnBrk="1" latinLnBrk="0" hangingPunct="1">
        <a:lnSpc>
          <a:spcPct val="90000"/>
        </a:lnSpc>
        <a:spcBef>
          <a:spcPts val="900"/>
        </a:spcBef>
        <a:buClr>
          <a:schemeClr val="accent1"/>
        </a:buClr>
        <a:buSzPct val="120000"/>
        <a:buFont typeface="Corbel" panose="020B0503020204020204" pitchFamily="34" charset="0"/>
        <a:buChar char="»"/>
        <a:defRPr sz="2100" kern="1200">
          <a:solidFill>
            <a:schemeClr val="tx1"/>
          </a:solidFill>
          <a:latin typeface="+mn-lt"/>
          <a:ea typeface="+mn-ea"/>
          <a:cs typeface="+mn-cs"/>
        </a:defRPr>
      </a:lvl1pPr>
      <a:lvl2pPr marL="432000" indent="-216000" algn="l" defTabSz="685800" rtl="0" eaLnBrk="1" latinLnBrk="0" hangingPunct="1">
        <a:lnSpc>
          <a:spcPct val="90000"/>
        </a:lnSpc>
        <a:spcBef>
          <a:spcPts val="750"/>
        </a:spcBef>
        <a:buClr>
          <a:schemeClr val="accent1"/>
        </a:buClr>
        <a:buSzPct val="120000"/>
        <a:buFont typeface="Corbel" panose="020B0503020204020204" pitchFamily="34" charset="0"/>
        <a:buChar char="›"/>
        <a:defRPr sz="1800" kern="1200">
          <a:solidFill>
            <a:schemeClr val="tx1"/>
          </a:solidFill>
          <a:latin typeface="+mn-lt"/>
          <a:ea typeface="+mn-ea"/>
          <a:cs typeface="+mn-cs"/>
        </a:defRPr>
      </a:lvl2pPr>
      <a:lvl3pPr marL="648000" indent="-216000" algn="l" defTabSz="685800" rtl="0" eaLnBrk="1" latinLnBrk="0" hangingPunct="1">
        <a:lnSpc>
          <a:spcPct val="90000"/>
        </a:lnSpc>
        <a:spcBef>
          <a:spcPts val="300"/>
        </a:spcBef>
        <a:buClr>
          <a:schemeClr val="accent1"/>
        </a:buClr>
        <a:buSzPct val="120000"/>
        <a:buFont typeface="Corbel" panose="020B0503020204020204" pitchFamily="34" charset="0"/>
        <a:buChar char="–"/>
        <a:defRPr sz="1800" kern="1200">
          <a:solidFill>
            <a:schemeClr val="tx1"/>
          </a:solidFill>
          <a:latin typeface="+mn-lt"/>
          <a:ea typeface="+mn-ea"/>
          <a:cs typeface="+mn-cs"/>
        </a:defRPr>
      </a:lvl3pPr>
      <a:lvl4pPr marL="864000" indent="-216000" algn="l" defTabSz="685800" rtl="0" eaLnBrk="1" latinLnBrk="0" hangingPunct="1">
        <a:lnSpc>
          <a:spcPct val="90000"/>
        </a:lnSpc>
        <a:spcBef>
          <a:spcPts val="300"/>
        </a:spcBef>
        <a:buClr>
          <a:schemeClr val="accent1"/>
        </a:buClr>
        <a:buSzPct val="120000"/>
        <a:buFont typeface="Corbel" panose="020B0503020204020204" pitchFamily="34" charset="0"/>
        <a:buChar char="–"/>
        <a:defRPr lang="en-US" sz="1800" kern="1200" dirty="0" smtClean="0">
          <a:solidFill>
            <a:schemeClr val="tx1"/>
          </a:solidFill>
          <a:latin typeface="+mn-lt"/>
          <a:ea typeface="+mn-ea"/>
          <a:cs typeface="+mn-cs"/>
        </a:defRPr>
      </a:lvl4pPr>
      <a:lvl5pPr marL="1080000" indent="-216000" algn="l" defTabSz="685800" rtl="0" eaLnBrk="1" latinLnBrk="0" hangingPunct="1">
        <a:lnSpc>
          <a:spcPct val="90000"/>
        </a:lnSpc>
        <a:spcBef>
          <a:spcPts val="300"/>
        </a:spcBef>
        <a:buClr>
          <a:schemeClr val="accent1"/>
        </a:buClr>
        <a:buSzPct val="120000"/>
        <a:buFont typeface="Corbel" panose="020B0503020204020204" pitchFamily="34" charset="0"/>
        <a:buChar char="–"/>
        <a:defRPr sz="18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userDrawn="1">
          <p15:clr>
            <a:srgbClr val="F26B43"/>
          </p15:clr>
        </p15:guide>
        <p15:guide id="2" pos="2880" userDrawn="1">
          <p15:clr>
            <a:srgbClr val="F26B43"/>
          </p15:clr>
        </p15:guide>
        <p15:guide id="3" pos="725" userDrawn="1">
          <p15:clr>
            <a:srgbClr val="F26B43"/>
          </p15:clr>
        </p15:guide>
        <p15:guide id="4" pos="5035" userDrawn="1">
          <p15:clr>
            <a:srgbClr val="F26B43"/>
          </p15:clr>
        </p15:guide>
        <p15:guide id="6" pos="793" userDrawn="1">
          <p15:clr>
            <a:srgbClr val="F26B43"/>
          </p15:clr>
        </p15:guide>
        <p15:guide id="7" orient="horz" pos="2051" userDrawn="1">
          <p15:clr>
            <a:srgbClr val="F26B43"/>
          </p15:clr>
        </p15:guide>
        <p15:guide id="8" orient="horz" pos="2618" userDrawn="1">
          <p15:clr>
            <a:srgbClr val="F26B43"/>
          </p15:clr>
        </p15:guide>
        <p15:guide id="9" orient="horz" pos="2663" userDrawn="1">
          <p15:clr>
            <a:srgbClr val="F26B43"/>
          </p15:clr>
        </p15:guide>
        <p15:guide id="10" orient="horz" pos="2096" userDrawn="1">
          <p15:clr>
            <a:srgbClr val="F26B43"/>
          </p15:clr>
        </p15:guide>
        <p15:guide id="11" orient="horz" pos="2142" userDrawn="1">
          <p15:clr>
            <a:srgbClr val="F26B43"/>
          </p15:clr>
        </p15:guide>
        <p15:guide id="12" pos="862" userDrawn="1">
          <p15:clr>
            <a:srgbClr val="F26B43"/>
          </p15:clr>
        </p15:guide>
        <p15:guide id="13" orient="horz" pos="2436" userDrawn="1">
          <p15:clr>
            <a:srgbClr val="F26B43"/>
          </p15:clr>
        </p15:guide>
        <p15:guide id="14" pos="136" userDrawn="1">
          <p15:clr>
            <a:srgbClr val="F26B43"/>
          </p15:clr>
        </p15:guide>
        <p15:guide id="15" pos="635" userDrawn="1">
          <p15:clr>
            <a:srgbClr val="F26B43"/>
          </p15:clr>
        </p15:guide>
        <p15:guide id="16" orient="horz" pos="2323" userDrawn="1">
          <p15:clr>
            <a:srgbClr val="F26B43"/>
          </p15:clr>
        </p15:guide>
        <p15:guide id="17" pos="2721" userDrawn="1">
          <p15:clr>
            <a:srgbClr val="F26B43"/>
          </p15:clr>
        </p15:guide>
        <p15:guide id="18" pos="3039"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771775" y="-2381"/>
            <a:ext cx="6156325" cy="447675"/>
          </a:xfrm>
          <a:prstGeom prst="rect">
            <a:avLst/>
          </a:prstGeom>
        </p:spPr>
        <p:txBody>
          <a:bodyPr vert="horz" lIns="0" tIns="0" rIns="0" bIns="0" rtlCol="0" anchor="b" anchorCtr="0">
            <a:noAutofit/>
          </a:bodyPr>
          <a:lstStyle/>
          <a:p>
            <a:r>
              <a:rPr lang="en-GB" noProof="0"/>
              <a:t>Click to edit Master title style</a:t>
            </a:r>
          </a:p>
        </p:txBody>
      </p:sp>
      <p:sp>
        <p:nvSpPr>
          <p:cNvPr id="3" name="Text Placeholder 2"/>
          <p:cNvSpPr>
            <a:spLocks noGrp="1"/>
          </p:cNvSpPr>
          <p:nvPr>
            <p:ph type="body" idx="1"/>
          </p:nvPr>
        </p:nvSpPr>
        <p:spPr>
          <a:xfrm>
            <a:off x="215900" y="879475"/>
            <a:ext cx="8712200" cy="3852000"/>
          </a:xfrm>
          <a:prstGeom prst="rect">
            <a:avLst/>
          </a:prstGeom>
        </p:spPr>
        <p:txBody>
          <a:bodyPr vert="horz" lIns="0" tIns="0" rIns="0" bIns="0" rtlCol="0">
            <a:noAutofit/>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 name="Date Placeholder 3"/>
          <p:cNvSpPr>
            <a:spLocks noGrp="1"/>
          </p:cNvSpPr>
          <p:nvPr>
            <p:ph type="dt" sz="half" idx="2"/>
          </p:nvPr>
        </p:nvSpPr>
        <p:spPr>
          <a:xfrm>
            <a:off x="215901" y="4872778"/>
            <a:ext cx="719138" cy="162000"/>
          </a:xfrm>
          <a:prstGeom prst="rect">
            <a:avLst/>
          </a:prstGeom>
        </p:spPr>
        <p:txBody>
          <a:bodyPr vert="horz" wrap="square" lIns="0" tIns="0" rIns="0" bIns="0" rtlCol="0" anchor="t" anchorCtr="0">
            <a:noAutofit/>
          </a:bodyPr>
          <a:lstStyle>
            <a:lvl1pPr algn="l">
              <a:defRPr sz="950" b="1">
                <a:solidFill>
                  <a:srgbClr val="9BA7A8"/>
                </a:solidFill>
              </a:defRPr>
            </a:lvl1pPr>
          </a:lstStyle>
          <a:p>
            <a:fld id="{655F6793-9828-4CBD-AC1F-BC449CE8C58C}" type="datetime1">
              <a:rPr lang="en-GB" noProof="0" smtClean="0"/>
              <a:t>03/07/2019</a:t>
            </a:fld>
            <a:endParaRPr lang="en-GB" noProof="0"/>
          </a:p>
        </p:txBody>
      </p:sp>
      <p:sp>
        <p:nvSpPr>
          <p:cNvPr id="5" name="Footer Placeholder 4"/>
          <p:cNvSpPr>
            <a:spLocks noGrp="1"/>
          </p:cNvSpPr>
          <p:nvPr>
            <p:ph type="ftr" sz="quarter" idx="3"/>
          </p:nvPr>
        </p:nvSpPr>
        <p:spPr>
          <a:xfrm>
            <a:off x="935039" y="4872779"/>
            <a:ext cx="7273924" cy="162000"/>
          </a:xfrm>
          <a:prstGeom prst="rect">
            <a:avLst/>
          </a:prstGeom>
        </p:spPr>
        <p:txBody>
          <a:bodyPr vert="horz" wrap="square" lIns="0" tIns="7200" rIns="0" bIns="0" rtlCol="0" anchor="t" anchorCtr="0">
            <a:noAutofit/>
          </a:bodyPr>
          <a:lstStyle>
            <a:lvl1pPr algn="l">
              <a:defRPr sz="950">
                <a:solidFill>
                  <a:srgbClr val="9BA7A8"/>
                </a:solidFill>
              </a:defRPr>
            </a:lvl1pPr>
          </a:lstStyle>
          <a:p>
            <a:r>
              <a:rPr lang="en-GB" noProof="0"/>
              <a:t> enquiries@alistairmcnaught.co.uk</a:t>
            </a:r>
          </a:p>
        </p:txBody>
      </p:sp>
      <p:sp>
        <p:nvSpPr>
          <p:cNvPr id="6" name="Slide Number Placeholder 5"/>
          <p:cNvSpPr>
            <a:spLocks noGrp="1"/>
          </p:cNvSpPr>
          <p:nvPr>
            <p:ph type="sldNum" sz="quarter" idx="4"/>
          </p:nvPr>
        </p:nvSpPr>
        <p:spPr>
          <a:xfrm>
            <a:off x="8208963" y="4872778"/>
            <a:ext cx="719137" cy="162000"/>
          </a:xfrm>
          <a:prstGeom prst="rect">
            <a:avLst/>
          </a:prstGeom>
        </p:spPr>
        <p:txBody>
          <a:bodyPr vert="horz" wrap="square" lIns="0" tIns="0" rIns="0" bIns="0" rtlCol="0" anchor="t" anchorCtr="0">
            <a:noAutofit/>
          </a:bodyPr>
          <a:lstStyle>
            <a:lvl1pPr algn="r">
              <a:defRPr sz="950" b="1">
                <a:solidFill>
                  <a:srgbClr val="9BA7A8"/>
                </a:solidFill>
              </a:defRPr>
            </a:lvl1pPr>
          </a:lstStyle>
          <a:p>
            <a:fld id="{BC1903E8-1638-4376-A5CE-0131C1204B53}" type="slidenum">
              <a:rPr lang="en-GB" noProof="0" smtClean="0"/>
              <a:pPr/>
              <a:t>‹#›</a:t>
            </a:fld>
            <a:endParaRPr lang="en-GB" noProof="0"/>
          </a:p>
        </p:txBody>
      </p:sp>
      <p:pic>
        <p:nvPicPr>
          <p:cNvPr id="7" name="Picture 6" descr="2013_Jisc_Logo_RGB300(19.5mm).png"/>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215901" y="0"/>
            <a:ext cx="719138" cy="418976"/>
          </a:xfrm>
          <a:prstGeom prst="rect">
            <a:avLst/>
          </a:prstGeom>
        </p:spPr>
      </p:pic>
      <p:cxnSp>
        <p:nvCxnSpPr>
          <p:cNvPr id="10" name="Straight Connector 9"/>
          <p:cNvCxnSpPr/>
          <p:nvPr userDrawn="1"/>
        </p:nvCxnSpPr>
        <p:spPr>
          <a:xfrm>
            <a:off x="215900" y="519113"/>
            <a:ext cx="8712200" cy="0"/>
          </a:xfrm>
          <a:prstGeom prst="line">
            <a:avLst/>
          </a:prstGeom>
          <a:solidFill>
            <a:srgbClr val="FFFFFF"/>
          </a:solidFill>
          <a:ln w="6350" cap="flat" cmpd="sng" algn="ctr">
            <a:solidFill>
              <a:srgbClr val="2C3841"/>
            </a:solidFill>
            <a:prstDash val="solid"/>
            <a:round/>
            <a:headEnd type="none" w="med" len="med"/>
            <a:tailEnd type="none" w="med" len="med"/>
          </a:ln>
          <a:effectLst/>
        </p:spPr>
      </p:cxnSp>
      <p:cxnSp>
        <p:nvCxnSpPr>
          <p:cNvPr id="11" name="Straight Connector 10"/>
          <p:cNvCxnSpPr/>
          <p:nvPr userDrawn="1"/>
        </p:nvCxnSpPr>
        <p:spPr>
          <a:xfrm>
            <a:off x="216100" y="4872779"/>
            <a:ext cx="8712000" cy="0"/>
          </a:xfrm>
          <a:prstGeom prst="line">
            <a:avLst/>
          </a:prstGeom>
          <a:solidFill>
            <a:srgbClr val="FFFFFF"/>
          </a:solidFill>
          <a:ln w="6350" cap="flat" cmpd="sng" algn="ctr">
            <a:solidFill>
              <a:srgbClr val="2C3841"/>
            </a:solidFill>
            <a:prstDash val="solid"/>
            <a:round/>
            <a:headEnd type="none" w="med" len="med"/>
            <a:tailEnd type="none" w="med" len="med"/>
          </a:ln>
          <a:effectLst/>
        </p:spPr>
      </p:cxnSp>
    </p:spTree>
    <p:extLst>
      <p:ext uri="{BB962C8B-B14F-4D97-AF65-F5344CB8AC3E}">
        <p14:creationId xmlns:p14="http://schemas.microsoft.com/office/powerpoint/2010/main" val="3856515404"/>
      </p:ext>
    </p:extLst>
  </p:cSld>
  <p:clrMap bg1="lt1" tx1="dk1" bg2="lt2" tx2="dk2" accent1="accent1" accent2="accent2" accent3="accent3" accent4="accent4" accent5="accent5" accent6="accent6" hlink="hlink" folHlink="folHlink"/>
  <p:sldLayoutIdLst>
    <p:sldLayoutId id="2147483685" r:id="rId1"/>
    <p:sldLayoutId id="2147483689" r:id="rId2"/>
    <p:sldLayoutId id="2147483687" r:id="rId3"/>
    <p:sldLayoutId id="2147483690" r:id="rId4"/>
  </p:sldLayoutIdLst>
  <p:hf hdr="0" dt="0"/>
  <p:txStyles>
    <p:titleStyle>
      <a:lvl1pPr algn="r" defTabSz="685800" rtl="0" eaLnBrk="1" latinLnBrk="0" hangingPunct="1">
        <a:lnSpc>
          <a:spcPct val="90000"/>
        </a:lnSpc>
        <a:spcBef>
          <a:spcPct val="0"/>
        </a:spcBef>
        <a:buNone/>
        <a:defRPr sz="2800" b="1" kern="1200">
          <a:solidFill>
            <a:srgbClr val="B71A8B"/>
          </a:solidFill>
          <a:latin typeface="+mj-lt"/>
          <a:ea typeface="+mj-ea"/>
          <a:cs typeface="+mj-cs"/>
        </a:defRPr>
      </a:lvl1pPr>
    </p:titleStyle>
    <p:bodyStyle>
      <a:lvl1pPr marL="216000" indent="-216000" algn="l" defTabSz="685800" rtl="0" eaLnBrk="1" latinLnBrk="0" hangingPunct="1">
        <a:lnSpc>
          <a:spcPct val="90000"/>
        </a:lnSpc>
        <a:spcBef>
          <a:spcPts val="900"/>
        </a:spcBef>
        <a:buClr>
          <a:schemeClr val="accent1"/>
        </a:buClr>
        <a:buSzPct val="120000"/>
        <a:buFont typeface="Corbel" panose="020B0503020204020204" pitchFamily="34" charset="0"/>
        <a:buChar char="»"/>
        <a:defRPr sz="2800" kern="1200">
          <a:solidFill>
            <a:schemeClr val="tx1"/>
          </a:solidFill>
          <a:latin typeface="+mn-lt"/>
          <a:ea typeface="+mn-ea"/>
          <a:cs typeface="+mn-cs"/>
        </a:defRPr>
      </a:lvl1pPr>
      <a:lvl2pPr marL="432000" indent="-216000" algn="l" defTabSz="685800" rtl="0" eaLnBrk="1" latinLnBrk="0" hangingPunct="1">
        <a:lnSpc>
          <a:spcPct val="90000"/>
        </a:lnSpc>
        <a:spcBef>
          <a:spcPts val="750"/>
        </a:spcBef>
        <a:buClr>
          <a:schemeClr val="accent1"/>
        </a:buClr>
        <a:buSzPct val="120000"/>
        <a:buFont typeface="Corbel" panose="020B0503020204020204" pitchFamily="34" charset="0"/>
        <a:buChar char="›"/>
        <a:defRPr sz="2400" kern="1200">
          <a:solidFill>
            <a:schemeClr val="tx1"/>
          </a:solidFill>
          <a:latin typeface="+mn-lt"/>
          <a:ea typeface="+mn-ea"/>
          <a:cs typeface="+mn-cs"/>
        </a:defRPr>
      </a:lvl2pPr>
      <a:lvl3pPr marL="648000" indent="-216000" algn="l" defTabSz="685800" rtl="0" eaLnBrk="1" latinLnBrk="0" hangingPunct="1">
        <a:lnSpc>
          <a:spcPct val="90000"/>
        </a:lnSpc>
        <a:spcBef>
          <a:spcPts val="300"/>
        </a:spcBef>
        <a:buClr>
          <a:schemeClr val="accent1"/>
        </a:buClr>
        <a:buSzPct val="120000"/>
        <a:buFont typeface="Corbel" panose="020B0503020204020204" pitchFamily="34" charset="0"/>
        <a:buChar char="–"/>
        <a:defRPr sz="2000" kern="1200">
          <a:solidFill>
            <a:schemeClr val="tx1"/>
          </a:solidFill>
          <a:latin typeface="+mn-lt"/>
          <a:ea typeface="+mn-ea"/>
          <a:cs typeface="+mn-cs"/>
        </a:defRPr>
      </a:lvl3pPr>
      <a:lvl4pPr marL="864000" indent="-216000" algn="l" defTabSz="685800" rtl="0" eaLnBrk="1" latinLnBrk="0" hangingPunct="1">
        <a:lnSpc>
          <a:spcPct val="90000"/>
        </a:lnSpc>
        <a:spcBef>
          <a:spcPts val="300"/>
        </a:spcBef>
        <a:buClr>
          <a:schemeClr val="accent1"/>
        </a:buClr>
        <a:buSzPct val="120000"/>
        <a:buFont typeface="Corbel" panose="020B0503020204020204" pitchFamily="34" charset="0"/>
        <a:buChar char="–"/>
        <a:defRPr lang="en-US" sz="2000" kern="1200" dirty="0" smtClean="0">
          <a:solidFill>
            <a:schemeClr val="tx1"/>
          </a:solidFill>
          <a:latin typeface="+mn-lt"/>
          <a:ea typeface="+mn-ea"/>
          <a:cs typeface="+mn-cs"/>
        </a:defRPr>
      </a:lvl4pPr>
      <a:lvl5pPr marL="1080000" indent="-216000" algn="l" defTabSz="685800" rtl="0" eaLnBrk="1" latinLnBrk="0" hangingPunct="1">
        <a:lnSpc>
          <a:spcPct val="90000"/>
        </a:lnSpc>
        <a:spcBef>
          <a:spcPts val="300"/>
        </a:spcBef>
        <a:buClr>
          <a:schemeClr val="accent1"/>
        </a:buClr>
        <a:buSzPct val="120000"/>
        <a:buFont typeface="Corbel" panose="020B0503020204020204" pitchFamily="34" charset="0"/>
        <a:buChar char="–"/>
        <a:defRPr sz="20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36">
          <p15:clr>
            <a:srgbClr val="F26B43"/>
          </p15:clr>
        </p15:guide>
        <p15:guide id="2" pos="5624">
          <p15:clr>
            <a:srgbClr val="F26B43"/>
          </p15:clr>
        </p15:guide>
        <p15:guide id="3" orient="horz" pos="2981">
          <p15:clr>
            <a:srgbClr val="F26B43"/>
          </p15:clr>
        </p15:guide>
        <p15:guide id="4" orient="horz" pos="3072">
          <p15:clr>
            <a:srgbClr val="F26B43"/>
          </p15:clr>
        </p15:guide>
        <p15:guide id="5" orient="horz" pos="1688" userDrawn="1">
          <p15:clr>
            <a:srgbClr val="F26B43"/>
          </p15:clr>
        </p15:guide>
        <p15:guide id="8" orient="horz" pos="554">
          <p15:clr>
            <a:srgbClr val="F26B43"/>
          </p15:clr>
        </p15:guide>
        <p15:guide id="9" pos="589">
          <p15:clr>
            <a:srgbClr val="F26B43"/>
          </p15:clr>
        </p15:guide>
        <p15:guide id="10" pos="2880">
          <p15:clr>
            <a:srgbClr val="F26B43"/>
          </p15:clr>
        </p15:guide>
        <p15:guide id="11" pos="5171">
          <p15:clr>
            <a:srgbClr val="F26B43"/>
          </p15:clr>
        </p15:guide>
        <p15:guide id="13" pos="2721">
          <p15:clr>
            <a:srgbClr val="F26B43"/>
          </p15:clr>
        </p15:guide>
        <p15:guide id="14" pos="3039">
          <p15:clr>
            <a:srgbClr val="F26B43"/>
          </p15:clr>
        </p15:guide>
        <p15:guide id="15" orient="horz" pos="872">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51738" y="2124075"/>
            <a:ext cx="6085791" cy="447675"/>
          </a:xfrm>
          <a:prstGeom prst="rect">
            <a:avLst/>
          </a:prstGeom>
        </p:spPr>
        <p:txBody>
          <a:bodyPr vert="horz" lIns="0" tIns="0" rIns="0" bIns="0" rtlCol="0" anchor="t" anchorCtr="0">
            <a:noAutofit/>
          </a:bodyPr>
          <a:lstStyle/>
          <a:p>
            <a:r>
              <a:rPr lang="en-GB" noProof="0"/>
              <a:t>Click to edit Master title style</a:t>
            </a:r>
          </a:p>
        </p:txBody>
      </p:sp>
      <p:sp>
        <p:nvSpPr>
          <p:cNvPr id="4" name="Date Placeholder 3"/>
          <p:cNvSpPr>
            <a:spLocks noGrp="1"/>
          </p:cNvSpPr>
          <p:nvPr>
            <p:ph type="dt" sz="half" idx="2"/>
          </p:nvPr>
        </p:nvSpPr>
        <p:spPr>
          <a:xfrm>
            <a:off x="215901" y="4872778"/>
            <a:ext cx="719138" cy="162000"/>
          </a:xfrm>
          <a:prstGeom prst="rect">
            <a:avLst/>
          </a:prstGeom>
        </p:spPr>
        <p:txBody>
          <a:bodyPr vert="horz" wrap="square" lIns="0" tIns="0" rIns="0" bIns="0" rtlCol="0" anchor="t" anchorCtr="0">
            <a:noAutofit/>
          </a:bodyPr>
          <a:lstStyle>
            <a:lvl1pPr algn="l">
              <a:defRPr sz="950" b="1">
                <a:solidFill>
                  <a:srgbClr val="9BA7A8"/>
                </a:solidFill>
              </a:defRPr>
            </a:lvl1pPr>
          </a:lstStyle>
          <a:p>
            <a:fld id="{5CC92D41-58A7-4B71-8BCF-4B2738027C33}" type="datetime1">
              <a:rPr lang="en-GB" noProof="0" smtClean="0"/>
              <a:t>03/07/2019</a:t>
            </a:fld>
            <a:endParaRPr lang="en-GB" noProof="0"/>
          </a:p>
        </p:txBody>
      </p:sp>
      <p:sp>
        <p:nvSpPr>
          <p:cNvPr id="5" name="Footer Placeholder 4"/>
          <p:cNvSpPr>
            <a:spLocks noGrp="1"/>
          </p:cNvSpPr>
          <p:nvPr>
            <p:ph type="ftr" sz="quarter" idx="3"/>
          </p:nvPr>
        </p:nvSpPr>
        <p:spPr>
          <a:xfrm>
            <a:off x="935039" y="4872779"/>
            <a:ext cx="7273924" cy="162000"/>
          </a:xfrm>
          <a:prstGeom prst="rect">
            <a:avLst/>
          </a:prstGeom>
        </p:spPr>
        <p:txBody>
          <a:bodyPr vert="horz" wrap="square" lIns="0" tIns="7200" rIns="0" bIns="0" rtlCol="0" anchor="t" anchorCtr="0">
            <a:noAutofit/>
          </a:bodyPr>
          <a:lstStyle>
            <a:lvl1pPr algn="l">
              <a:defRPr sz="950">
                <a:solidFill>
                  <a:srgbClr val="9BA7A8"/>
                </a:solidFill>
              </a:defRPr>
            </a:lvl1pPr>
          </a:lstStyle>
          <a:p>
            <a:r>
              <a:rPr lang="en-GB" noProof="0"/>
              <a:t> enquiries@alistairmcnaught.co.uk</a:t>
            </a:r>
          </a:p>
        </p:txBody>
      </p:sp>
      <p:sp>
        <p:nvSpPr>
          <p:cNvPr id="6" name="Slide Number Placeholder 5"/>
          <p:cNvSpPr>
            <a:spLocks noGrp="1"/>
          </p:cNvSpPr>
          <p:nvPr>
            <p:ph type="sldNum" sz="quarter" idx="4"/>
          </p:nvPr>
        </p:nvSpPr>
        <p:spPr>
          <a:xfrm>
            <a:off x="8208963" y="4872778"/>
            <a:ext cx="719137" cy="162000"/>
          </a:xfrm>
          <a:prstGeom prst="rect">
            <a:avLst/>
          </a:prstGeom>
        </p:spPr>
        <p:txBody>
          <a:bodyPr vert="horz" wrap="square" lIns="0" tIns="0" rIns="0" bIns="0" rtlCol="0" anchor="t" anchorCtr="0">
            <a:noAutofit/>
          </a:bodyPr>
          <a:lstStyle>
            <a:lvl1pPr algn="r">
              <a:defRPr sz="950" b="1">
                <a:solidFill>
                  <a:srgbClr val="9BA7A8"/>
                </a:solidFill>
              </a:defRPr>
            </a:lvl1pPr>
          </a:lstStyle>
          <a:p>
            <a:fld id="{BC1903E8-1638-4376-A5CE-0131C1204B53}" type="slidenum">
              <a:rPr lang="en-GB" noProof="0" smtClean="0"/>
              <a:pPr/>
              <a:t>‹#›</a:t>
            </a:fld>
            <a:endParaRPr lang="en-GB" noProof="0"/>
          </a:p>
        </p:txBody>
      </p:sp>
      <p:cxnSp>
        <p:nvCxnSpPr>
          <p:cNvPr id="11" name="Straight Connector 10"/>
          <p:cNvCxnSpPr/>
          <p:nvPr userDrawn="1"/>
        </p:nvCxnSpPr>
        <p:spPr>
          <a:xfrm>
            <a:off x="216100" y="4872779"/>
            <a:ext cx="8712000" cy="0"/>
          </a:xfrm>
          <a:prstGeom prst="line">
            <a:avLst/>
          </a:prstGeom>
          <a:solidFill>
            <a:srgbClr val="FFFFFF"/>
          </a:solidFill>
          <a:ln w="6350" cap="flat" cmpd="sng" algn="ctr">
            <a:solidFill>
              <a:srgbClr val="2C3841"/>
            </a:solidFill>
            <a:prstDash val="solid"/>
            <a:round/>
            <a:headEnd type="none" w="med" len="med"/>
            <a:tailEnd type="none" w="med" len="med"/>
          </a:ln>
          <a:effectLst/>
        </p:spPr>
      </p:cxnSp>
      <p:pic>
        <p:nvPicPr>
          <p:cNvPr id="9" name="Picture 8" descr="2013_Jisc_Logo_RGB300(26mm).pn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16000" y="467"/>
            <a:ext cx="935738" cy="545593"/>
          </a:xfrm>
          <a:prstGeom prst="rect">
            <a:avLst/>
          </a:prstGeom>
        </p:spPr>
      </p:pic>
    </p:spTree>
    <p:extLst>
      <p:ext uri="{BB962C8B-B14F-4D97-AF65-F5344CB8AC3E}">
        <p14:creationId xmlns:p14="http://schemas.microsoft.com/office/powerpoint/2010/main" val="3880320971"/>
      </p:ext>
    </p:extLst>
  </p:cSld>
  <p:clrMap bg1="lt1" tx1="dk1" bg2="lt2" tx2="dk2" accent1="accent1" accent2="accent2" accent3="accent3" accent4="accent4" accent5="accent5" accent6="accent6" hlink="hlink" folHlink="folHlink"/>
  <p:sldLayoutIdLst>
    <p:sldLayoutId id="2147483692" r:id="rId1"/>
    <p:sldLayoutId id="2147483700" r:id="rId2"/>
  </p:sldLayoutIdLst>
  <p:hf hdr="0" dt="0"/>
  <p:txStyles>
    <p:titleStyle>
      <a:lvl1pPr algn="l" defTabSz="685800" rtl="0" eaLnBrk="1" latinLnBrk="0" hangingPunct="1">
        <a:lnSpc>
          <a:spcPct val="90000"/>
        </a:lnSpc>
        <a:spcBef>
          <a:spcPct val="0"/>
        </a:spcBef>
        <a:buNone/>
        <a:defRPr sz="2800" b="1" kern="1200">
          <a:solidFill>
            <a:srgbClr val="B71A8B"/>
          </a:solidFill>
          <a:latin typeface="+mj-lt"/>
          <a:ea typeface="+mj-ea"/>
          <a:cs typeface="+mj-cs"/>
        </a:defRPr>
      </a:lvl1pPr>
    </p:titleStyle>
    <p:bodyStyle>
      <a:lvl1pPr marL="216000" indent="-216000" algn="l" defTabSz="685800" rtl="0" eaLnBrk="1" latinLnBrk="0" hangingPunct="1">
        <a:lnSpc>
          <a:spcPct val="90000"/>
        </a:lnSpc>
        <a:spcBef>
          <a:spcPts val="900"/>
        </a:spcBef>
        <a:buClr>
          <a:schemeClr val="accent1"/>
        </a:buClr>
        <a:buSzPct val="120000"/>
        <a:buFont typeface="Corbel" panose="020B0503020204020204" pitchFamily="34" charset="0"/>
        <a:buChar char="»"/>
        <a:defRPr sz="2800" kern="1200">
          <a:solidFill>
            <a:schemeClr val="tx1"/>
          </a:solidFill>
          <a:latin typeface="+mn-lt"/>
          <a:ea typeface="+mn-ea"/>
          <a:cs typeface="+mn-cs"/>
        </a:defRPr>
      </a:lvl1pPr>
      <a:lvl2pPr marL="432000" indent="-216000" algn="l" defTabSz="685800" rtl="0" eaLnBrk="1" latinLnBrk="0" hangingPunct="1">
        <a:lnSpc>
          <a:spcPct val="90000"/>
        </a:lnSpc>
        <a:spcBef>
          <a:spcPts val="750"/>
        </a:spcBef>
        <a:buClr>
          <a:schemeClr val="accent1"/>
        </a:buClr>
        <a:buSzPct val="120000"/>
        <a:buFont typeface="Corbel" panose="020B0503020204020204" pitchFamily="34" charset="0"/>
        <a:buChar char="›"/>
        <a:defRPr sz="2800" kern="1200">
          <a:solidFill>
            <a:schemeClr val="tx1"/>
          </a:solidFill>
          <a:latin typeface="+mn-lt"/>
          <a:ea typeface="+mn-ea"/>
          <a:cs typeface="+mn-cs"/>
        </a:defRPr>
      </a:lvl2pPr>
      <a:lvl3pPr marL="648000" indent="-216000" algn="l" defTabSz="685800" rtl="0" eaLnBrk="1" latinLnBrk="0" hangingPunct="1">
        <a:lnSpc>
          <a:spcPct val="90000"/>
        </a:lnSpc>
        <a:spcBef>
          <a:spcPts val="300"/>
        </a:spcBef>
        <a:buClr>
          <a:schemeClr val="accent1"/>
        </a:buClr>
        <a:buSzPct val="120000"/>
        <a:buFont typeface="Corbel" panose="020B0503020204020204" pitchFamily="34" charset="0"/>
        <a:buChar char="–"/>
        <a:defRPr sz="2400" kern="1200">
          <a:solidFill>
            <a:schemeClr val="tx1"/>
          </a:solidFill>
          <a:latin typeface="+mn-lt"/>
          <a:ea typeface="+mn-ea"/>
          <a:cs typeface="+mn-cs"/>
        </a:defRPr>
      </a:lvl3pPr>
      <a:lvl4pPr marL="864000" indent="-216000" algn="l" defTabSz="685800" rtl="0" eaLnBrk="1" latinLnBrk="0" hangingPunct="1">
        <a:lnSpc>
          <a:spcPct val="90000"/>
        </a:lnSpc>
        <a:spcBef>
          <a:spcPts val="300"/>
        </a:spcBef>
        <a:buClr>
          <a:schemeClr val="accent1"/>
        </a:buClr>
        <a:buSzPct val="120000"/>
        <a:buFont typeface="Corbel" panose="020B0503020204020204" pitchFamily="34" charset="0"/>
        <a:buChar char="–"/>
        <a:defRPr lang="en-US" sz="2400" kern="1200" dirty="0" smtClean="0">
          <a:solidFill>
            <a:schemeClr val="tx1"/>
          </a:solidFill>
          <a:latin typeface="+mn-lt"/>
          <a:ea typeface="+mn-ea"/>
          <a:cs typeface="+mn-cs"/>
        </a:defRPr>
      </a:lvl4pPr>
      <a:lvl5pPr marL="1080000" indent="-216000" algn="l" defTabSz="685800" rtl="0" eaLnBrk="1" latinLnBrk="0" hangingPunct="1">
        <a:lnSpc>
          <a:spcPct val="90000"/>
        </a:lnSpc>
        <a:spcBef>
          <a:spcPts val="300"/>
        </a:spcBef>
        <a:buClr>
          <a:schemeClr val="accent1"/>
        </a:buClr>
        <a:buSzPct val="120000"/>
        <a:buFont typeface="Corbel" panose="020B0503020204020204" pitchFamily="34" charset="0"/>
        <a:buChar char="–"/>
        <a:defRPr sz="2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36">
          <p15:clr>
            <a:srgbClr val="F26B43"/>
          </p15:clr>
        </p15:guide>
        <p15:guide id="2" pos="5624">
          <p15:clr>
            <a:srgbClr val="F26B43"/>
          </p15:clr>
        </p15:guide>
        <p15:guide id="3" orient="horz" pos="2981">
          <p15:clr>
            <a:srgbClr val="F26B43"/>
          </p15:clr>
        </p15:guide>
        <p15:guide id="4" orient="horz" pos="3072">
          <p15:clr>
            <a:srgbClr val="F26B43"/>
          </p15:clr>
        </p15:guide>
        <p15:guide id="5" orient="horz" pos="1620">
          <p15:clr>
            <a:srgbClr val="F26B43"/>
          </p15:clr>
        </p15:guide>
        <p15:guide id="9" pos="725" userDrawn="1">
          <p15:clr>
            <a:srgbClr val="F26B43"/>
          </p15:clr>
        </p15:guide>
        <p15:guide id="10" pos="2880">
          <p15:clr>
            <a:srgbClr val="F26B43"/>
          </p15:clr>
        </p15:guide>
        <p15:guide id="11" pos="5035" userDrawn="1">
          <p15:clr>
            <a:srgbClr val="F26B43"/>
          </p15:clr>
        </p15:guide>
        <p15:guide id="13" pos="2721">
          <p15:clr>
            <a:srgbClr val="F26B43"/>
          </p15:clr>
        </p15:guide>
        <p15:guide id="14" pos="3039">
          <p15:clr>
            <a:srgbClr val="F26B43"/>
          </p15:clr>
        </p15:guide>
        <p15:guide id="15" orient="horz" pos="554" userDrawn="1">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6">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771775" y="-2381"/>
            <a:ext cx="6156325" cy="447675"/>
          </a:xfrm>
          <a:prstGeom prst="rect">
            <a:avLst/>
          </a:prstGeom>
        </p:spPr>
        <p:txBody>
          <a:bodyPr vert="horz" lIns="0" tIns="0" rIns="0" bIns="0" rtlCol="0" anchor="b" anchorCtr="0">
            <a:noAutofit/>
          </a:bodyPr>
          <a:lstStyle/>
          <a:p>
            <a:r>
              <a:rPr lang="en-GB" noProof="0"/>
              <a:t>Click to edit Master title style</a:t>
            </a:r>
          </a:p>
        </p:txBody>
      </p:sp>
    </p:spTree>
    <p:extLst>
      <p:ext uri="{BB962C8B-B14F-4D97-AF65-F5344CB8AC3E}">
        <p14:creationId xmlns:p14="http://schemas.microsoft.com/office/powerpoint/2010/main" val="1356732325"/>
      </p:ext>
    </p:extLst>
  </p:cSld>
  <p:clrMap bg1="lt1" tx1="dk1" bg2="lt2" tx2="dk2" accent1="accent1" accent2="accent2" accent3="accent3" accent4="accent4" accent5="accent5" accent6="accent6" hlink="hlink" folHlink="folHlink"/>
  <p:sldLayoutIdLst>
    <p:sldLayoutId id="2147483703" r:id="rId1"/>
    <p:sldLayoutId id="2147483695" r:id="rId2"/>
    <p:sldLayoutId id="2147483701" r:id="rId3"/>
    <p:sldLayoutId id="2147483696" r:id="rId4"/>
  </p:sldLayoutIdLst>
  <p:hf hdr="0" dt="0"/>
  <p:txStyles>
    <p:titleStyle>
      <a:lvl1pPr algn="r" defTabSz="685800" rtl="0" eaLnBrk="1" latinLnBrk="0" hangingPunct="1">
        <a:lnSpc>
          <a:spcPct val="90000"/>
        </a:lnSpc>
        <a:spcBef>
          <a:spcPct val="0"/>
        </a:spcBef>
        <a:buNone/>
        <a:defRPr sz="2800" b="1" kern="1200">
          <a:solidFill>
            <a:schemeClr val="bg1"/>
          </a:solidFill>
          <a:latin typeface="+mj-lt"/>
          <a:ea typeface="+mj-ea"/>
          <a:cs typeface="+mj-cs"/>
        </a:defRPr>
      </a:lvl1pPr>
    </p:titleStyle>
    <p:bodyStyle>
      <a:lvl1pPr marL="216000" indent="-216000" algn="l" defTabSz="685800" rtl="0" eaLnBrk="1" latinLnBrk="0" hangingPunct="1">
        <a:lnSpc>
          <a:spcPct val="90000"/>
        </a:lnSpc>
        <a:spcBef>
          <a:spcPts val="900"/>
        </a:spcBef>
        <a:buClr>
          <a:schemeClr val="accent1"/>
        </a:buClr>
        <a:buSzPct val="120000"/>
        <a:buFont typeface="Corbel" panose="020B0503020204020204" pitchFamily="34" charset="0"/>
        <a:buChar char="»"/>
        <a:defRPr sz="2800" kern="1200" baseline="0">
          <a:solidFill>
            <a:schemeClr val="tx1"/>
          </a:solidFill>
          <a:latin typeface="+mn-lt"/>
          <a:ea typeface="+mn-ea"/>
          <a:cs typeface="+mn-cs"/>
        </a:defRPr>
      </a:lvl1pPr>
      <a:lvl2pPr marL="432000" indent="-216000" algn="l" defTabSz="685800" rtl="0" eaLnBrk="1" latinLnBrk="0" hangingPunct="1">
        <a:lnSpc>
          <a:spcPct val="90000"/>
        </a:lnSpc>
        <a:spcBef>
          <a:spcPts val="750"/>
        </a:spcBef>
        <a:buClr>
          <a:schemeClr val="accent1"/>
        </a:buClr>
        <a:buSzPct val="120000"/>
        <a:buFont typeface="Corbel" panose="020B0503020204020204" pitchFamily="34" charset="0"/>
        <a:buChar char="›"/>
        <a:defRPr sz="2800" kern="1200">
          <a:solidFill>
            <a:schemeClr val="tx1"/>
          </a:solidFill>
          <a:latin typeface="+mn-lt"/>
          <a:ea typeface="+mn-ea"/>
          <a:cs typeface="+mn-cs"/>
        </a:defRPr>
      </a:lvl2pPr>
      <a:lvl3pPr marL="648000" indent="-216000" algn="l" defTabSz="685800" rtl="0" eaLnBrk="1" latinLnBrk="0" hangingPunct="1">
        <a:lnSpc>
          <a:spcPct val="90000"/>
        </a:lnSpc>
        <a:spcBef>
          <a:spcPts val="300"/>
        </a:spcBef>
        <a:buClr>
          <a:schemeClr val="accent1"/>
        </a:buClr>
        <a:buSzPct val="120000"/>
        <a:buFont typeface="Corbel" panose="020B0503020204020204" pitchFamily="34" charset="0"/>
        <a:buChar char="–"/>
        <a:defRPr sz="2400" kern="1200">
          <a:solidFill>
            <a:schemeClr val="tx1"/>
          </a:solidFill>
          <a:latin typeface="+mn-lt"/>
          <a:ea typeface="+mn-ea"/>
          <a:cs typeface="+mn-cs"/>
        </a:defRPr>
      </a:lvl3pPr>
      <a:lvl4pPr marL="864000" indent="-216000" algn="l" defTabSz="685800" rtl="0" eaLnBrk="1" latinLnBrk="0" hangingPunct="1">
        <a:lnSpc>
          <a:spcPct val="90000"/>
        </a:lnSpc>
        <a:spcBef>
          <a:spcPts val="300"/>
        </a:spcBef>
        <a:buClr>
          <a:schemeClr val="accent1"/>
        </a:buClr>
        <a:buSzPct val="120000"/>
        <a:buFont typeface="Corbel" panose="020B0503020204020204" pitchFamily="34" charset="0"/>
        <a:buChar char="–"/>
        <a:defRPr lang="en-US" sz="2400" kern="1200" dirty="0" smtClean="0">
          <a:solidFill>
            <a:schemeClr val="tx1"/>
          </a:solidFill>
          <a:latin typeface="+mn-lt"/>
          <a:ea typeface="+mn-ea"/>
          <a:cs typeface="+mn-cs"/>
        </a:defRPr>
      </a:lvl4pPr>
      <a:lvl5pPr marL="1080000" indent="-216000" algn="l" defTabSz="685800" rtl="0" eaLnBrk="1" latinLnBrk="0" hangingPunct="1">
        <a:lnSpc>
          <a:spcPct val="90000"/>
        </a:lnSpc>
        <a:spcBef>
          <a:spcPts val="300"/>
        </a:spcBef>
        <a:buClr>
          <a:schemeClr val="accent1"/>
        </a:buClr>
        <a:buSzPct val="120000"/>
        <a:buFont typeface="Corbel" panose="020B0503020204020204" pitchFamily="34" charset="0"/>
        <a:buChar char="–"/>
        <a:defRPr sz="2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36">
          <p15:clr>
            <a:srgbClr val="F26B43"/>
          </p15:clr>
        </p15:guide>
        <p15:guide id="2" pos="5624">
          <p15:clr>
            <a:srgbClr val="F26B43"/>
          </p15:clr>
        </p15:guide>
        <p15:guide id="3" orient="horz" pos="2981">
          <p15:clr>
            <a:srgbClr val="F26B43"/>
          </p15:clr>
        </p15:guide>
        <p15:guide id="4" orient="horz" pos="3072">
          <p15:clr>
            <a:srgbClr val="F26B43"/>
          </p15:clr>
        </p15:guide>
        <p15:guide id="5" orient="horz" pos="1688" userDrawn="1">
          <p15:clr>
            <a:srgbClr val="F26B43"/>
          </p15:clr>
        </p15:guide>
        <p15:guide id="8" orient="horz" pos="554">
          <p15:clr>
            <a:srgbClr val="F26B43"/>
          </p15:clr>
        </p15:guide>
        <p15:guide id="9" pos="589">
          <p15:clr>
            <a:srgbClr val="F26B43"/>
          </p15:clr>
        </p15:guide>
        <p15:guide id="10" pos="2880">
          <p15:clr>
            <a:srgbClr val="F26B43"/>
          </p15:clr>
        </p15:guide>
        <p15:guide id="11" pos="5171">
          <p15:clr>
            <a:srgbClr val="F26B43"/>
          </p15:clr>
        </p15:guide>
        <p15:guide id="13" pos="2721">
          <p15:clr>
            <a:srgbClr val="F26B43"/>
          </p15:clr>
        </p15:guide>
        <p15:guide id="14" pos="3039">
          <p15:clr>
            <a:srgbClr val="F26B43"/>
          </p15:clr>
        </p15:guide>
        <p15:guide id="15" orient="horz" pos="872">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42309" y="-2381"/>
            <a:ext cx="6085791" cy="447675"/>
          </a:xfrm>
          <a:prstGeom prst="rect">
            <a:avLst/>
          </a:prstGeom>
        </p:spPr>
        <p:txBody>
          <a:bodyPr vert="horz" lIns="0" tIns="0" rIns="0" bIns="0" rtlCol="0" anchor="b" anchorCtr="0">
            <a:noAutofit/>
          </a:bodyPr>
          <a:lstStyle/>
          <a:p>
            <a:endParaRPr lang="en-GB" noProof="0"/>
          </a:p>
        </p:txBody>
      </p:sp>
      <p:sp>
        <p:nvSpPr>
          <p:cNvPr id="4" name="Date Placeholder 3"/>
          <p:cNvSpPr>
            <a:spLocks noGrp="1"/>
          </p:cNvSpPr>
          <p:nvPr>
            <p:ph type="dt" sz="half" idx="2"/>
          </p:nvPr>
        </p:nvSpPr>
        <p:spPr>
          <a:xfrm>
            <a:off x="215901" y="4872778"/>
            <a:ext cx="719138" cy="162000"/>
          </a:xfrm>
          <a:prstGeom prst="rect">
            <a:avLst/>
          </a:prstGeom>
        </p:spPr>
        <p:txBody>
          <a:bodyPr vert="horz" wrap="square" lIns="0" tIns="0" rIns="0" bIns="0" rtlCol="0" anchor="t" anchorCtr="0">
            <a:noAutofit/>
          </a:bodyPr>
          <a:lstStyle>
            <a:lvl1pPr algn="l">
              <a:defRPr sz="950" b="1">
                <a:solidFill>
                  <a:srgbClr val="9BA7A8"/>
                </a:solidFill>
              </a:defRPr>
            </a:lvl1pPr>
          </a:lstStyle>
          <a:p>
            <a:fld id="{3380F157-ED12-41E7-8D87-F293F3D61259}" type="datetime1">
              <a:rPr lang="en-GB" noProof="0" smtClean="0"/>
              <a:t>03/07/2019</a:t>
            </a:fld>
            <a:endParaRPr lang="en-GB" noProof="0"/>
          </a:p>
        </p:txBody>
      </p:sp>
      <p:sp>
        <p:nvSpPr>
          <p:cNvPr id="5" name="Footer Placeholder 4"/>
          <p:cNvSpPr>
            <a:spLocks noGrp="1"/>
          </p:cNvSpPr>
          <p:nvPr>
            <p:ph type="ftr" sz="quarter" idx="3"/>
          </p:nvPr>
        </p:nvSpPr>
        <p:spPr>
          <a:xfrm>
            <a:off x="935039" y="4872779"/>
            <a:ext cx="7273924" cy="162000"/>
          </a:xfrm>
          <a:prstGeom prst="rect">
            <a:avLst/>
          </a:prstGeom>
        </p:spPr>
        <p:txBody>
          <a:bodyPr vert="horz" wrap="square" lIns="0" tIns="7200" rIns="0" bIns="0" rtlCol="0" anchor="t" anchorCtr="0">
            <a:noAutofit/>
          </a:bodyPr>
          <a:lstStyle>
            <a:lvl1pPr algn="l">
              <a:defRPr sz="950">
                <a:solidFill>
                  <a:srgbClr val="9BA7A8"/>
                </a:solidFill>
              </a:defRPr>
            </a:lvl1pPr>
          </a:lstStyle>
          <a:p>
            <a:r>
              <a:rPr lang="en-GB" noProof="0"/>
              <a:t> enquiries@alistairmcnaught.co.uk</a:t>
            </a:r>
          </a:p>
        </p:txBody>
      </p:sp>
      <p:sp>
        <p:nvSpPr>
          <p:cNvPr id="6" name="Slide Number Placeholder 5"/>
          <p:cNvSpPr>
            <a:spLocks noGrp="1"/>
          </p:cNvSpPr>
          <p:nvPr>
            <p:ph type="sldNum" sz="quarter" idx="4"/>
          </p:nvPr>
        </p:nvSpPr>
        <p:spPr>
          <a:xfrm>
            <a:off x="8208963" y="4872778"/>
            <a:ext cx="719137" cy="162000"/>
          </a:xfrm>
          <a:prstGeom prst="rect">
            <a:avLst/>
          </a:prstGeom>
        </p:spPr>
        <p:txBody>
          <a:bodyPr vert="horz" wrap="square" lIns="0" tIns="0" rIns="0" bIns="0" rtlCol="0" anchor="t" anchorCtr="0">
            <a:noAutofit/>
          </a:bodyPr>
          <a:lstStyle>
            <a:lvl1pPr algn="r">
              <a:defRPr sz="950" b="1">
                <a:solidFill>
                  <a:srgbClr val="9BA7A8"/>
                </a:solidFill>
              </a:defRPr>
            </a:lvl1pPr>
          </a:lstStyle>
          <a:p>
            <a:fld id="{BC1903E8-1638-4376-A5CE-0131C1204B53}" type="slidenum">
              <a:rPr lang="en-GB" noProof="0" smtClean="0"/>
              <a:pPr/>
              <a:t>‹#›</a:t>
            </a:fld>
            <a:endParaRPr lang="en-GB" noProof="0"/>
          </a:p>
        </p:txBody>
      </p:sp>
      <p:pic>
        <p:nvPicPr>
          <p:cNvPr id="7" name="Picture 6" descr="2013_Jisc_Logo_RGB300(19.5mm).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15901" y="0"/>
            <a:ext cx="719138" cy="418976"/>
          </a:xfrm>
          <a:prstGeom prst="rect">
            <a:avLst/>
          </a:prstGeom>
        </p:spPr>
      </p:pic>
      <p:cxnSp>
        <p:nvCxnSpPr>
          <p:cNvPr id="10" name="Straight Connector 9"/>
          <p:cNvCxnSpPr/>
          <p:nvPr userDrawn="1"/>
        </p:nvCxnSpPr>
        <p:spPr>
          <a:xfrm>
            <a:off x="215900" y="519113"/>
            <a:ext cx="8712200" cy="0"/>
          </a:xfrm>
          <a:prstGeom prst="line">
            <a:avLst/>
          </a:prstGeom>
          <a:solidFill>
            <a:srgbClr val="FFFFFF"/>
          </a:solidFill>
          <a:ln w="6350" cap="flat" cmpd="sng" algn="ctr">
            <a:solidFill>
              <a:srgbClr val="2C3841"/>
            </a:solidFill>
            <a:prstDash val="solid"/>
            <a:round/>
            <a:headEnd type="none" w="med" len="med"/>
            <a:tailEnd type="none" w="med" len="med"/>
          </a:ln>
          <a:effectLst/>
        </p:spPr>
      </p:cxnSp>
      <p:cxnSp>
        <p:nvCxnSpPr>
          <p:cNvPr id="11" name="Straight Connector 10"/>
          <p:cNvCxnSpPr/>
          <p:nvPr userDrawn="1"/>
        </p:nvCxnSpPr>
        <p:spPr>
          <a:xfrm>
            <a:off x="216100" y="4872779"/>
            <a:ext cx="8712000" cy="0"/>
          </a:xfrm>
          <a:prstGeom prst="line">
            <a:avLst/>
          </a:prstGeom>
          <a:solidFill>
            <a:srgbClr val="FFFFFF"/>
          </a:solidFill>
          <a:ln w="6350" cap="flat" cmpd="sng" algn="ctr">
            <a:solidFill>
              <a:srgbClr val="2C3841"/>
            </a:solidFill>
            <a:prstDash val="solid"/>
            <a:round/>
            <a:headEnd type="none" w="med" len="med"/>
            <a:tailEnd type="none" w="med" len="med"/>
          </a:ln>
          <a:effectLst/>
        </p:spPr>
      </p:cxnSp>
      <p:sp>
        <p:nvSpPr>
          <p:cNvPr id="14" name="Oval 13"/>
          <p:cNvSpPr/>
          <p:nvPr userDrawn="1"/>
        </p:nvSpPr>
        <p:spPr>
          <a:xfrm>
            <a:off x="904297" y="3480530"/>
            <a:ext cx="1188000" cy="1188000"/>
          </a:xfrm>
          <a:prstGeom prst="ellipse">
            <a:avLst/>
          </a:prstGeom>
          <a:solidFill>
            <a:srgbClr val="9F3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a:ln>
                  <a:noFill/>
                </a:ln>
                <a:solidFill>
                  <a:srgbClr val="FFFFFF"/>
                </a:solidFill>
                <a:effectLst/>
                <a:uLnTx/>
                <a:uFillTx/>
                <a:latin typeface="+mn-lt"/>
                <a:ea typeface="+mn-ea"/>
                <a:cs typeface="+mn-cs"/>
              </a:rPr>
              <a:t>Jisc Dark Orange</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a:ln>
                  <a:noFill/>
                </a:ln>
                <a:solidFill>
                  <a:srgbClr val="FFFFFF"/>
                </a:solidFill>
                <a:effectLst/>
                <a:uLnTx/>
                <a:uFillTx/>
                <a:latin typeface="+mn-lt"/>
                <a:ea typeface="+mn-ea"/>
                <a:cs typeface="+mn-cs"/>
              </a:rPr>
              <a:t>R:159</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a:ln>
                  <a:noFill/>
                </a:ln>
                <a:solidFill>
                  <a:srgbClr val="FFFFFF"/>
                </a:solidFill>
                <a:effectLst/>
                <a:uLnTx/>
                <a:uFillTx/>
                <a:latin typeface="+mn-lt"/>
                <a:ea typeface="+mn-ea"/>
                <a:cs typeface="+mn-cs"/>
              </a:rPr>
              <a:t>G:53</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a:ln>
                  <a:noFill/>
                </a:ln>
                <a:solidFill>
                  <a:srgbClr val="FFFFFF"/>
                </a:solidFill>
                <a:effectLst/>
                <a:uLnTx/>
                <a:uFillTx/>
                <a:latin typeface="+mn-lt"/>
                <a:ea typeface="+mn-ea"/>
                <a:cs typeface="+mn-cs"/>
              </a:rPr>
              <a:t>B:21</a:t>
            </a:r>
          </a:p>
        </p:txBody>
      </p:sp>
      <p:sp>
        <p:nvSpPr>
          <p:cNvPr id="17" name="Oval 16"/>
          <p:cNvSpPr/>
          <p:nvPr userDrawn="1"/>
        </p:nvSpPr>
        <p:spPr>
          <a:xfrm>
            <a:off x="760297" y="723362"/>
            <a:ext cx="1476000" cy="1476000"/>
          </a:xfrm>
          <a:prstGeom prst="ellipse">
            <a:avLst/>
          </a:prstGeom>
          <a:solidFill>
            <a:srgbClr val="E85E12"/>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srgbClr val="FFFFFF"/>
                </a:solidFill>
                <a:effectLst/>
                <a:uLnTx/>
                <a:uFillTx/>
                <a:latin typeface="+mn-lt"/>
                <a:ea typeface="+mn-ea"/>
                <a:cs typeface="+mn-cs"/>
              </a:rPr>
              <a:t>Jisc Orange</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srgbClr val="FFFFFF"/>
                </a:solidFill>
                <a:effectLst/>
                <a:uLnTx/>
                <a:uFillTx/>
                <a:latin typeface="+mn-lt"/>
                <a:ea typeface="+mn-ea"/>
                <a:cs typeface="+mn-cs"/>
              </a:rPr>
              <a:t>R:232</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srgbClr val="FFFFFF"/>
                </a:solidFill>
                <a:effectLst/>
                <a:uLnTx/>
                <a:uFillTx/>
                <a:latin typeface="+mn-lt"/>
                <a:ea typeface="+mn-ea"/>
                <a:cs typeface="+mn-cs"/>
              </a:rPr>
              <a:t>G:94</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srgbClr val="FFFFFF"/>
                </a:solidFill>
                <a:effectLst/>
                <a:uLnTx/>
                <a:uFillTx/>
                <a:latin typeface="+mn-lt"/>
                <a:ea typeface="+mn-ea"/>
                <a:cs typeface="+mn-cs"/>
              </a:rPr>
              <a:t>B:18</a:t>
            </a:r>
          </a:p>
        </p:txBody>
      </p:sp>
      <p:sp>
        <p:nvSpPr>
          <p:cNvPr id="26" name="Oval 25"/>
          <p:cNvSpPr>
            <a:spLocks noChangeAspect="1"/>
          </p:cNvSpPr>
          <p:nvPr userDrawn="1"/>
        </p:nvSpPr>
        <p:spPr>
          <a:xfrm>
            <a:off x="6499853" y="3480530"/>
            <a:ext cx="1188000" cy="1188000"/>
          </a:xfrm>
          <a:prstGeom prst="ellipse">
            <a:avLst/>
          </a:prstGeom>
          <a:solidFill>
            <a:schemeClr val="bg1"/>
          </a:solidFill>
          <a:ln>
            <a:solidFill>
              <a:srgbClr val="2C3841"/>
            </a:solid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a:ln>
                  <a:noFill/>
                </a:ln>
                <a:solidFill>
                  <a:srgbClr val="2C3841"/>
                </a:solidFill>
                <a:effectLst/>
                <a:uLnTx/>
                <a:uFillTx/>
                <a:latin typeface="+mn-lt"/>
                <a:ea typeface="+mn-ea"/>
                <a:cs typeface="+mn-cs"/>
              </a:rPr>
              <a:t>Jisc Text Grey</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a:ln>
                  <a:noFill/>
                </a:ln>
                <a:solidFill>
                  <a:srgbClr val="2C3841"/>
                </a:solidFill>
                <a:effectLst/>
                <a:uLnTx/>
                <a:uFillTx/>
                <a:latin typeface="+mn-lt"/>
                <a:ea typeface="+mn-ea"/>
                <a:cs typeface="+mn-cs"/>
              </a:rPr>
              <a:t>R:202</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a:ln>
                  <a:noFill/>
                </a:ln>
                <a:solidFill>
                  <a:srgbClr val="2C3841"/>
                </a:solidFill>
                <a:effectLst/>
                <a:uLnTx/>
                <a:uFillTx/>
                <a:latin typeface="+mn-lt"/>
                <a:ea typeface="+mn-ea"/>
                <a:cs typeface="+mn-cs"/>
              </a:rPr>
              <a:t>G:220</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a:ln>
                  <a:noFill/>
                </a:ln>
                <a:solidFill>
                  <a:srgbClr val="2C3841"/>
                </a:solidFill>
                <a:effectLst/>
                <a:uLnTx/>
                <a:uFillTx/>
                <a:latin typeface="+mn-lt"/>
                <a:ea typeface="+mn-ea"/>
                <a:cs typeface="+mn-cs"/>
              </a:rPr>
              <a:t>B:240</a:t>
            </a:r>
          </a:p>
        </p:txBody>
      </p:sp>
      <p:grpSp>
        <p:nvGrpSpPr>
          <p:cNvPr id="37" name="Group 36"/>
          <p:cNvGrpSpPr/>
          <p:nvPr userDrawn="1"/>
        </p:nvGrpSpPr>
        <p:grpSpPr>
          <a:xfrm>
            <a:off x="2788478" y="2182622"/>
            <a:ext cx="6139621" cy="1188000"/>
            <a:chOff x="2788478" y="1871025"/>
            <a:chExt cx="6139621" cy="1188000"/>
          </a:xfrm>
        </p:grpSpPr>
        <p:sp>
          <p:nvSpPr>
            <p:cNvPr id="9" name="Oval 8"/>
            <p:cNvSpPr>
              <a:spLocks noChangeAspect="1"/>
            </p:cNvSpPr>
            <p:nvPr userDrawn="1"/>
          </p:nvSpPr>
          <p:spPr>
            <a:xfrm>
              <a:off x="5264288" y="1871025"/>
              <a:ext cx="1188000" cy="1188000"/>
            </a:xfrm>
            <a:prstGeom prst="ellipse">
              <a:avLst/>
            </a:prstGeom>
            <a:solidFill>
              <a:srgbClr val="45855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algn="l"/>
              <a:r>
                <a:rPr lang="en-GB" sz="1050">
                  <a:solidFill>
                    <a:schemeClr val="bg1"/>
                  </a:solidFill>
                </a:rPr>
                <a:t>Jisc Green</a:t>
              </a:r>
            </a:p>
            <a:p>
              <a:pPr algn="l"/>
              <a:r>
                <a:rPr lang="en-GB" sz="1050">
                  <a:solidFill>
                    <a:schemeClr val="bg1"/>
                  </a:solidFill>
                </a:rPr>
                <a:t>R:69</a:t>
              </a:r>
            </a:p>
            <a:p>
              <a:pPr algn="l"/>
              <a:r>
                <a:rPr lang="en-GB" sz="1050">
                  <a:solidFill>
                    <a:schemeClr val="bg1"/>
                  </a:solidFill>
                </a:rPr>
                <a:t>G:133</a:t>
              </a:r>
            </a:p>
            <a:p>
              <a:pPr algn="l"/>
              <a:r>
                <a:rPr lang="en-GB" sz="1050">
                  <a:solidFill>
                    <a:schemeClr val="bg1"/>
                  </a:solidFill>
                </a:rPr>
                <a:t>B:37</a:t>
              </a:r>
            </a:p>
          </p:txBody>
        </p:sp>
        <p:sp>
          <p:nvSpPr>
            <p:cNvPr id="23" name="Oval 22"/>
            <p:cNvSpPr>
              <a:spLocks noChangeAspect="1"/>
            </p:cNvSpPr>
            <p:nvPr userDrawn="1"/>
          </p:nvSpPr>
          <p:spPr>
            <a:xfrm>
              <a:off x="7740099" y="1871025"/>
              <a:ext cx="1188000" cy="1188000"/>
            </a:xfrm>
            <a:prstGeom prst="ellipse">
              <a:avLst/>
            </a:prstGeom>
            <a:solidFill>
              <a:srgbClr val="552481"/>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algn="l"/>
              <a:r>
                <a:rPr lang="en-GB" sz="1050">
                  <a:solidFill>
                    <a:schemeClr val="bg1"/>
                  </a:solidFill>
                </a:rPr>
                <a:t>Jisc</a:t>
              </a:r>
              <a:r>
                <a:rPr lang="en-GB" sz="1050" baseline="0">
                  <a:solidFill>
                    <a:schemeClr val="bg1"/>
                  </a:solidFill>
                </a:rPr>
                <a:t> Purple</a:t>
              </a:r>
              <a:endParaRPr lang="en-GB" sz="1050">
                <a:solidFill>
                  <a:schemeClr val="bg1"/>
                </a:solidFill>
              </a:endParaRPr>
            </a:p>
            <a:p>
              <a:pPr algn="l"/>
              <a:r>
                <a:rPr lang="en-GB" sz="1050">
                  <a:solidFill>
                    <a:schemeClr val="bg1"/>
                  </a:solidFill>
                </a:rPr>
                <a:t>R:85</a:t>
              </a:r>
            </a:p>
            <a:p>
              <a:pPr algn="l"/>
              <a:r>
                <a:rPr lang="en-GB" sz="1050">
                  <a:solidFill>
                    <a:schemeClr val="bg1"/>
                  </a:solidFill>
                </a:rPr>
                <a:t>G:36</a:t>
              </a:r>
            </a:p>
            <a:p>
              <a:pPr algn="l"/>
              <a:r>
                <a:rPr lang="en-GB" sz="1050">
                  <a:solidFill>
                    <a:schemeClr val="bg1"/>
                  </a:solidFill>
                </a:rPr>
                <a:t>B:129</a:t>
              </a:r>
            </a:p>
          </p:txBody>
        </p:sp>
        <p:sp>
          <p:nvSpPr>
            <p:cNvPr id="24" name="Oval 23"/>
            <p:cNvSpPr>
              <a:spLocks noChangeAspect="1"/>
            </p:cNvSpPr>
            <p:nvPr userDrawn="1"/>
          </p:nvSpPr>
          <p:spPr>
            <a:xfrm>
              <a:off x="6502193" y="1871025"/>
              <a:ext cx="1188000" cy="1188000"/>
            </a:xfrm>
            <a:prstGeom prst="ellipse">
              <a:avLst/>
            </a:prstGeom>
            <a:solidFill>
              <a:srgbClr val="00557F"/>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algn="l"/>
              <a:r>
                <a:rPr lang="en-GB" sz="1050">
                  <a:solidFill>
                    <a:schemeClr val="bg1"/>
                  </a:solidFill>
                </a:rPr>
                <a:t>Jisc Indigo</a:t>
              </a:r>
            </a:p>
            <a:p>
              <a:pPr algn="l"/>
              <a:r>
                <a:rPr lang="en-GB" sz="1050">
                  <a:solidFill>
                    <a:schemeClr val="bg1"/>
                  </a:solidFill>
                </a:rPr>
                <a:t>R:0</a:t>
              </a:r>
            </a:p>
            <a:p>
              <a:pPr algn="l"/>
              <a:r>
                <a:rPr lang="en-GB" sz="1050">
                  <a:solidFill>
                    <a:schemeClr val="bg1"/>
                  </a:solidFill>
                </a:rPr>
                <a:t>G:85</a:t>
              </a:r>
            </a:p>
            <a:p>
              <a:pPr algn="l"/>
              <a:r>
                <a:rPr lang="en-GB" sz="1050">
                  <a:solidFill>
                    <a:schemeClr val="bg1"/>
                  </a:solidFill>
                </a:rPr>
                <a:t>B:127</a:t>
              </a:r>
            </a:p>
          </p:txBody>
        </p:sp>
        <p:sp>
          <p:nvSpPr>
            <p:cNvPr id="13" name="Oval 12"/>
            <p:cNvSpPr>
              <a:spLocks noChangeAspect="1"/>
            </p:cNvSpPr>
            <p:nvPr userDrawn="1"/>
          </p:nvSpPr>
          <p:spPr>
            <a:xfrm>
              <a:off x="2788478" y="1871025"/>
              <a:ext cx="1188000" cy="1188000"/>
            </a:xfrm>
            <a:prstGeom prst="ellipse">
              <a:avLst/>
            </a:prstGeom>
            <a:solidFill>
              <a:srgbClr val="820036"/>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algn="l"/>
              <a:r>
                <a:rPr lang="en-GB" sz="1050">
                  <a:solidFill>
                    <a:schemeClr val="bg1"/>
                  </a:solidFill>
                </a:rPr>
                <a:t>Jisc Maroon</a:t>
              </a:r>
            </a:p>
            <a:p>
              <a:pPr algn="l"/>
              <a:r>
                <a:rPr lang="en-GB" sz="1050">
                  <a:solidFill>
                    <a:schemeClr val="bg1"/>
                  </a:solidFill>
                </a:rPr>
                <a:t>R:130</a:t>
              </a:r>
            </a:p>
            <a:p>
              <a:pPr algn="l"/>
              <a:r>
                <a:rPr lang="en-GB" sz="1050">
                  <a:solidFill>
                    <a:schemeClr val="bg1"/>
                  </a:solidFill>
                </a:rPr>
                <a:t>G:0</a:t>
              </a:r>
            </a:p>
            <a:p>
              <a:pPr algn="l"/>
              <a:r>
                <a:rPr lang="en-GB" sz="1050">
                  <a:solidFill>
                    <a:schemeClr val="bg1"/>
                  </a:solidFill>
                </a:rPr>
                <a:t>B:54</a:t>
              </a:r>
            </a:p>
          </p:txBody>
        </p:sp>
        <p:sp>
          <p:nvSpPr>
            <p:cNvPr id="12" name="Oval 11"/>
            <p:cNvSpPr>
              <a:spLocks noChangeAspect="1"/>
            </p:cNvSpPr>
            <p:nvPr userDrawn="1"/>
          </p:nvSpPr>
          <p:spPr>
            <a:xfrm>
              <a:off x="4026383" y="1871025"/>
              <a:ext cx="1188000" cy="1188000"/>
            </a:xfrm>
            <a:prstGeom prst="ellipse">
              <a:avLst/>
            </a:prstGeom>
            <a:solidFill>
              <a:srgbClr val="8A730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algn="l"/>
              <a:r>
                <a:rPr lang="en-GB" sz="1050">
                  <a:solidFill>
                    <a:schemeClr val="bg1"/>
                  </a:solidFill>
                </a:rPr>
                <a:t>Jisc Olive</a:t>
              </a:r>
            </a:p>
            <a:p>
              <a:pPr algn="l"/>
              <a:r>
                <a:rPr lang="en-GB" sz="1050">
                  <a:solidFill>
                    <a:schemeClr val="bg1"/>
                  </a:solidFill>
                </a:rPr>
                <a:t>R:138</a:t>
              </a:r>
            </a:p>
            <a:p>
              <a:pPr algn="l"/>
              <a:r>
                <a:rPr lang="en-GB" sz="1050">
                  <a:solidFill>
                    <a:schemeClr val="bg1"/>
                  </a:solidFill>
                </a:rPr>
                <a:t>G:115</a:t>
              </a:r>
            </a:p>
            <a:p>
              <a:pPr algn="l"/>
              <a:r>
                <a:rPr lang="en-GB" sz="1050">
                  <a:solidFill>
                    <a:schemeClr val="bg1"/>
                  </a:solidFill>
                </a:rPr>
                <a:t>B:0</a:t>
              </a:r>
            </a:p>
          </p:txBody>
        </p:sp>
      </p:grpSp>
      <p:grpSp>
        <p:nvGrpSpPr>
          <p:cNvPr id="38" name="Group 37"/>
          <p:cNvGrpSpPr/>
          <p:nvPr userDrawn="1"/>
        </p:nvGrpSpPr>
        <p:grpSpPr>
          <a:xfrm>
            <a:off x="2788478" y="867362"/>
            <a:ext cx="6139622" cy="1205352"/>
            <a:chOff x="2788478" y="791024"/>
            <a:chExt cx="6139622" cy="1205352"/>
          </a:xfrm>
        </p:grpSpPr>
        <p:sp>
          <p:nvSpPr>
            <p:cNvPr id="20" name="Oval 19"/>
            <p:cNvSpPr>
              <a:spLocks noChangeAspect="1"/>
            </p:cNvSpPr>
            <p:nvPr userDrawn="1"/>
          </p:nvSpPr>
          <p:spPr>
            <a:xfrm>
              <a:off x="5264288" y="806422"/>
              <a:ext cx="1188000" cy="1188000"/>
            </a:xfrm>
            <a:prstGeom prst="ellipse">
              <a:avLst/>
            </a:prstGeom>
            <a:solidFill>
              <a:srgbClr val="B2BB1C"/>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a:ln>
                    <a:noFill/>
                  </a:ln>
                  <a:solidFill>
                    <a:srgbClr val="FFFFFF"/>
                  </a:solidFill>
                  <a:effectLst/>
                  <a:uLnTx/>
                  <a:uFillTx/>
                  <a:latin typeface="+mn-lt"/>
                  <a:ea typeface="+mn-ea"/>
                  <a:cs typeface="+mn-cs"/>
                </a:rPr>
                <a:t>Jisc Lime</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a:ln>
                    <a:noFill/>
                  </a:ln>
                  <a:solidFill>
                    <a:srgbClr val="FFFFFF"/>
                  </a:solidFill>
                  <a:effectLst/>
                  <a:uLnTx/>
                  <a:uFillTx/>
                  <a:latin typeface="+mn-lt"/>
                  <a:ea typeface="+mn-ea"/>
                  <a:cs typeface="+mn-cs"/>
                </a:rPr>
                <a:t>R:178</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a:ln>
                    <a:noFill/>
                  </a:ln>
                  <a:solidFill>
                    <a:srgbClr val="FFFFFF"/>
                  </a:solidFill>
                  <a:effectLst/>
                  <a:uLnTx/>
                  <a:uFillTx/>
                  <a:latin typeface="+mn-lt"/>
                  <a:ea typeface="+mn-ea"/>
                  <a:cs typeface="+mn-cs"/>
                </a:rPr>
                <a:t>G:187</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a:ln>
                    <a:noFill/>
                  </a:ln>
                  <a:solidFill>
                    <a:srgbClr val="FFFFFF"/>
                  </a:solidFill>
                  <a:effectLst/>
                  <a:uLnTx/>
                  <a:uFillTx/>
                  <a:latin typeface="+mn-lt"/>
                  <a:ea typeface="+mn-ea"/>
                  <a:cs typeface="+mn-cs"/>
                </a:rPr>
                <a:t>B:28</a:t>
              </a:r>
            </a:p>
          </p:txBody>
        </p:sp>
        <p:sp>
          <p:nvSpPr>
            <p:cNvPr id="15" name="Oval 14"/>
            <p:cNvSpPr>
              <a:spLocks noChangeAspect="1"/>
            </p:cNvSpPr>
            <p:nvPr userDrawn="1"/>
          </p:nvSpPr>
          <p:spPr>
            <a:xfrm>
              <a:off x="7740100" y="791024"/>
              <a:ext cx="1188000" cy="1188000"/>
            </a:xfrm>
            <a:prstGeom prst="ellipse">
              <a:avLst/>
            </a:prstGeom>
            <a:solidFill>
              <a:srgbClr val="B71A8B"/>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a:ln>
                    <a:noFill/>
                  </a:ln>
                  <a:solidFill>
                    <a:srgbClr val="FFFFFF"/>
                  </a:solidFill>
                  <a:effectLst/>
                  <a:uLnTx/>
                  <a:uFillTx/>
                  <a:latin typeface="+mn-lt"/>
                  <a:ea typeface="+mn-ea"/>
                  <a:cs typeface="+mn-cs"/>
                </a:rPr>
                <a:t>Jisc Violet</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a:ln>
                    <a:noFill/>
                  </a:ln>
                  <a:solidFill>
                    <a:srgbClr val="FFFFFF"/>
                  </a:solidFill>
                  <a:effectLst/>
                  <a:uLnTx/>
                  <a:uFillTx/>
                  <a:latin typeface="+mn-lt"/>
                  <a:ea typeface="+mn-ea"/>
                  <a:cs typeface="+mn-cs"/>
                </a:rPr>
                <a:t>R:183</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a:ln>
                    <a:noFill/>
                  </a:ln>
                  <a:solidFill>
                    <a:srgbClr val="FFFFFF"/>
                  </a:solidFill>
                  <a:effectLst/>
                  <a:uLnTx/>
                  <a:uFillTx/>
                  <a:latin typeface="+mn-lt"/>
                  <a:ea typeface="+mn-ea"/>
                  <a:cs typeface="+mn-cs"/>
                </a:rPr>
                <a:t>G:26</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a:ln>
                    <a:noFill/>
                  </a:ln>
                  <a:solidFill>
                    <a:srgbClr val="FFFFFF"/>
                  </a:solidFill>
                  <a:effectLst/>
                  <a:uLnTx/>
                  <a:uFillTx/>
                  <a:latin typeface="+mn-lt"/>
                  <a:ea typeface="+mn-ea"/>
                  <a:cs typeface="+mn-cs"/>
                </a:rPr>
                <a:t>B:139</a:t>
              </a:r>
            </a:p>
          </p:txBody>
        </p:sp>
        <p:sp>
          <p:nvSpPr>
            <p:cNvPr id="16" name="Oval 15"/>
            <p:cNvSpPr>
              <a:spLocks noChangeAspect="1"/>
            </p:cNvSpPr>
            <p:nvPr userDrawn="1"/>
          </p:nvSpPr>
          <p:spPr>
            <a:xfrm>
              <a:off x="6502193" y="806422"/>
              <a:ext cx="1188000" cy="1188000"/>
            </a:xfrm>
            <a:prstGeom prst="ellipse">
              <a:avLst/>
            </a:prstGeom>
            <a:solidFill>
              <a:srgbClr val="0092CB"/>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a:ln>
                    <a:noFill/>
                  </a:ln>
                  <a:solidFill>
                    <a:srgbClr val="FFFFFF"/>
                  </a:solidFill>
                  <a:effectLst/>
                  <a:uLnTx/>
                  <a:uFillTx/>
                  <a:latin typeface="+mn-lt"/>
                  <a:ea typeface="+mn-ea"/>
                  <a:cs typeface="+mn-cs"/>
                </a:rPr>
                <a:t>Jisc Blue</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a:ln>
                    <a:noFill/>
                  </a:ln>
                  <a:solidFill>
                    <a:srgbClr val="FFFFFF"/>
                  </a:solidFill>
                  <a:effectLst/>
                  <a:uLnTx/>
                  <a:uFillTx/>
                  <a:latin typeface="+mn-lt"/>
                  <a:ea typeface="+mn-ea"/>
                  <a:cs typeface="+mn-cs"/>
                </a:rPr>
                <a:t>R:0</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a:ln>
                    <a:noFill/>
                  </a:ln>
                  <a:solidFill>
                    <a:srgbClr val="FFFFFF"/>
                  </a:solidFill>
                  <a:effectLst/>
                  <a:uLnTx/>
                  <a:uFillTx/>
                  <a:latin typeface="+mn-lt"/>
                  <a:ea typeface="+mn-ea"/>
                  <a:cs typeface="+mn-cs"/>
                </a:rPr>
                <a:t>G:146</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a:ln>
                    <a:noFill/>
                  </a:ln>
                  <a:solidFill>
                    <a:srgbClr val="FFFFFF"/>
                  </a:solidFill>
                  <a:effectLst/>
                  <a:uLnTx/>
                  <a:uFillTx/>
                  <a:latin typeface="+mn-lt"/>
                  <a:ea typeface="+mn-ea"/>
                  <a:cs typeface="+mn-cs"/>
                </a:rPr>
                <a:t>B:203</a:t>
              </a:r>
            </a:p>
          </p:txBody>
        </p:sp>
        <p:sp>
          <p:nvSpPr>
            <p:cNvPr id="18" name="Oval 17"/>
            <p:cNvSpPr>
              <a:spLocks noChangeAspect="1"/>
            </p:cNvSpPr>
            <p:nvPr userDrawn="1"/>
          </p:nvSpPr>
          <p:spPr>
            <a:xfrm>
              <a:off x="2788478" y="808376"/>
              <a:ext cx="1188000" cy="1188000"/>
            </a:xfrm>
            <a:prstGeom prst="ellipse">
              <a:avLst/>
            </a:prstGeom>
            <a:solidFill>
              <a:srgbClr val="E61554"/>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algn="l"/>
              <a:r>
                <a:rPr lang="en-GB" sz="1050">
                  <a:solidFill>
                    <a:schemeClr val="bg1"/>
                  </a:solidFill>
                </a:rPr>
                <a:t>Jisc</a:t>
              </a:r>
              <a:r>
                <a:rPr lang="en-GB" sz="1050" baseline="0">
                  <a:solidFill>
                    <a:schemeClr val="bg1"/>
                  </a:solidFill>
                </a:rPr>
                <a:t> Pink</a:t>
              </a:r>
              <a:endParaRPr lang="en-GB" sz="1050">
                <a:solidFill>
                  <a:schemeClr val="bg1"/>
                </a:solidFill>
              </a:endParaRPr>
            </a:p>
            <a:p>
              <a:pPr algn="l"/>
              <a:r>
                <a:rPr lang="en-GB" sz="1050">
                  <a:solidFill>
                    <a:schemeClr val="bg1"/>
                  </a:solidFill>
                </a:rPr>
                <a:t>R:230</a:t>
              </a:r>
            </a:p>
            <a:p>
              <a:pPr algn="l"/>
              <a:r>
                <a:rPr lang="en-GB" sz="1050">
                  <a:solidFill>
                    <a:schemeClr val="bg1"/>
                  </a:solidFill>
                </a:rPr>
                <a:t>G:21</a:t>
              </a:r>
            </a:p>
            <a:p>
              <a:pPr algn="l"/>
              <a:r>
                <a:rPr lang="en-GB" sz="1050">
                  <a:solidFill>
                    <a:schemeClr val="bg1"/>
                  </a:solidFill>
                </a:rPr>
                <a:t>B:84</a:t>
              </a:r>
            </a:p>
          </p:txBody>
        </p:sp>
        <p:sp>
          <p:nvSpPr>
            <p:cNvPr id="19" name="Oval 18"/>
            <p:cNvSpPr>
              <a:spLocks noChangeAspect="1"/>
            </p:cNvSpPr>
            <p:nvPr userDrawn="1"/>
          </p:nvSpPr>
          <p:spPr>
            <a:xfrm>
              <a:off x="4026383" y="808375"/>
              <a:ext cx="1188000" cy="1188000"/>
            </a:xfrm>
            <a:prstGeom prst="ellipse">
              <a:avLst/>
            </a:prstGeom>
            <a:solidFill>
              <a:srgbClr val="F9B00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a:ln>
                    <a:noFill/>
                  </a:ln>
                  <a:solidFill>
                    <a:schemeClr val="bg1"/>
                  </a:solidFill>
                  <a:effectLst/>
                  <a:uLnTx/>
                  <a:uFillTx/>
                  <a:latin typeface="+mn-lt"/>
                  <a:ea typeface="+mn-ea"/>
                  <a:cs typeface="+mn-cs"/>
                </a:rPr>
                <a:t>Jisc Yellow</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a:ln>
                    <a:noFill/>
                  </a:ln>
                  <a:solidFill>
                    <a:schemeClr val="bg1"/>
                  </a:solidFill>
                  <a:effectLst/>
                  <a:uLnTx/>
                  <a:uFillTx/>
                  <a:latin typeface="+mn-lt"/>
                  <a:ea typeface="+mn-ea"/>
                  <a:cs typeface="+mn-cs"/>
                </a:rPr>
                <a:t>R:249</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a:ln>
                    <a:noFill/>
                  </a:ln>
                  <a:solidFill>
                    <a:schemeClr val="bg1"/>
                  </a:solidFill>
                  <a:effectLst/>
                  <a:uLnTx/>
                  <a:uFillTx/>
                  <a:latin typeface="+mn-lt"/>
                  <a:ea typeface="+mn-ea"/>
                  <a:cs typeface="+mn-cs"/>
                </a:rPr>
                <a:t>G:176</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a:ln>
                    <a:noFill/>
                  </a:ln>
                  <a:solidFill>
                    <a:schemeClr val="bg1"/>
                  </a:solidFill>
                  <a:effectLst/>
                  <a:uLnTx/>
                  <a:uFillTx/>
                  <a:latin typeface="+mn-lt"/>
                  <a:ea typeface="+mn-ea"/>
                  <a:cs typeface="+mn-cs"/>
                </a:rPr>
                <a:t>B:80</a:t>
              </a:r>
            </a:p>
          </p:txBody>
        </p:sp>
      </p:grpSp>
      <p:grpSp>
        <p:nvGrpSpPr>
          <p:cNvPr id="39" name="Group 38"/>
          <p:cNvGrpSpPr/>
          <p:nvPr userDrawn="1"/>
        </p:nvGrpSpPr>
        <p:grpSpPr>
          <a:xfrm>
            <a:off x="2788478" y="3480530"/>
            <a:ext cx="3663810" cy="1188000"/>
            <a:chOff x="2788478" y="3404192"/>
            <a:chExt cx="3663810" cy="1188000"/>
          </a:xfrm>
        </p:grpSpPr>
        <p:sp>
          <p:nvSpPr>
            <p:cNvPr id="22" name="Oval 21"/>
            <p:cNvSpPr>
              <a:spLocks noChangeAspect="1"/>
            </p:cNvSpPr>
            <p:nvPr userDrawn="1"/>
          </p:nvSpPr>
          <p:spPr>
            <a:xfrm>
              <a:off x="5264288" y="3404192"/>
              <a:ext cx="1188000" cy="1188000"/>
            </a:xfrm>
            <a:prstGeom prst="ellipse">
              <a:avLst/>
            </a:prstGeom>
            <a:solidFill>
              <a:srgbClr val="CADCF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algn="l"/>
              <a:r>
                <a:rPr lang="en-GB" sz="1050">
                  <a:solidFill>
                    <a:schemeClr val="tx1"/>
                  </a:solidFill>
                </a:rPr>
                <a:t>Jisc Light Grey</a:t>
              </a:r>
            </a:p>
            <a:p>
              <a:pPr algn="l"/>
              <a:r>
                <a:rPr lang="en-GB" sz="1050">
                  <a:solidFill>
                    <a:schemeClr val="tx1"/>
                  </a:solidFill>
                </a:rPr>
                <a:t>R:202</a:t>
              </a:r>
            </a:p>
            <a:p>
              <a:pPr algn="l"/>
              <a:r>
                <a:rPr lang="en-GB" sz="1050">
                  <a:solidFill>
                    <a:schemeClr val="tx1"/>
                  </a:solidFill>
                </a:rPr>
                <a:t>G:220</a:t>
              </a:r>
            </a:p>
            <a:p>
              <a:pPr algn="l"/>
              <a:r>
                <a:rPr lang="en-GB" sz="1050">
                  <a:solidFill>
                    <a:schemeClr val="tx1"/>
                  </a:solidFill>
                </a:rPr>
                <a:t>B:240</a:t>
              </a:r>
            </a:p>
          </p:txBody>
        </p:sp>
        <p:sp>
          <p:nvSpPr>
            <p:cNvPr id="27" name="Oval 26"/>
            <p:cNvSpPr>
              <a:spLocks noChangeAspect="1"/>
            </p:cNvSpPr>
            <p:nvPr userDrawn="1"/>
          </p:nvSpPr>
          <p:spPr>
            <a:xfrm>
              <a:off x="2788478" y="3404192"/>
              <a:ext cx="1188000" cy="1188000"/>
            </a:xfrm>
            <a:prstGeom prst="ellipse">
              <a:avLst/>
            </a:prstGeom>
            <a:solidFill>
              <a:srgbClr val="9BA7B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algn="l"/>
              <a:r>
                <a:rPr lang="en-GB" sz="1050">
                  <a:solidFill>
                    <a:schemeClr val="bg1"/>
                  </a:solidFill>
                </a:rPr>
                <a:t>Jisc Dark Grey</a:t>
              </a:r>
            </a:p>
            <a:p>
              <a:pPr algn="l"/>
              <a:r>
                <a:rPr lang="en-GB" sz="1050">
                  <a:solidFill>
                    <a:schemeClr val="bg1"/>
                  </a:solidFill>
                </a:rPr>
                <a:t>R:155</a:t>
              </a:r>
            </a:p>
            <a:p>
              <a:pPr algn="l"/>
              <a:r>
                <a:rPr lang="en-GB" sz="1050">
                  <a:solidFill>
                    <a:schemeClr val="bg1"/>
                  </a:solidFill>
                </a:rPr>
                <a:t>G:167</a:t>
              </a:r>
            </a:p>
            <a:p>
              <a:pPr algn="l"/>
              <a:r>
                <a:rPr lang="en-GB" sz="1050">
                  <a:solidFill>
                    <a:schemeClr val="bg1"/>
                  </a:solidFill>
                </a:rPr>
                <a:t>B:176</a:t>
              </a:r>
            </a:p>
          </p:txBody>
        </p:sp>
        <p:sp>
          <p:nvSpPr>
            <p:cNvPr id="28" name="Oval 27"/>
            <p:cNvSpPr>
              <a:spLocks noChangeAspect="1"/>
            </p:cNvSpPr>
            <p:nvPr userDrawn="1"/>
          </p:nvSpPr>
          <p:spPr>
            <a:xfrm>
              <a:off x="4026383" y="3404192"/>
              <a:ext cx="1188000" cy="1188000"/>
            </a:xfrm>
            <a:prstGeom prst="ellipse">
              <a:avLst/>
            </a:prstGeom>
            <a:solidFill>
              <a:srgbClr val="B9C9D5"/>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algn="l"/>
              <a:r>
                <a:rPr lang="en-GB" sz="1050">
                  <a:solidFill>
                    <a:schemeClr val="tx1"/>
                  </a:solidFill>
                </a:rPr>
                <a:t>Jisc Dark Grey</a:t>
              </a:r>
            </a:p>
            <a:p>
              <a:pPr algn="l"/>
              <a:r>
                <a:rPr lang="en-GB" sz="1050">
                  <a:solidFill>
                    <a:schemeClr val="tx1"/>
                  </a:solidFill>
                </a:rPr>
                <a:t>R:185</a:t>
              </a:r>
            </a:p>
            <a:p>
              <a:pPr algn="l"/>
              <a:r>
                <a:rPr lang="en-GB" sz="1050">
                  <a:solidFill>
                    <a:schemeClr val="tx1"/>
                  </a:solidFill>
                </a:rPr>
                <a:t>G:201</a:t>
              </a:r>
            </a:p>
            <a:p>
              <a:pPr algn="l"/>
              <a:r>
                <a:rPr lang="en-GB" sz="1050">
                  <a:solidFill>
                    <a:schemeClr val="tx1"/>
                  </a:solidFill>
                </a:rPr>
                <a:t>B:213</a:t>
              </a:r>
            </a:p>
          </p:txBody>
        </p:sp>
      </p:grpSp>
    </p:spTree>
    <p:extLst>
      <p:ext uri="{BB962C8B-B14F-4D97-AF65-F5344CB8AC3E}">
        <p14:creationId xmlns:p14="http://schemas.microsoft.com/office/powerpoint/2010/main" val="2990755769"/>
      </p:ext>
    </p:extLst>
  </p:cSld>
  <p:clrMap bg1="lt1" tx1="dk1" bg2="lt2" tx2="dk2" accent1="accent1" accent2="accent2" accent3="accent3" accent4="accent4" accent5="accent5" accent6="accent6" hlink="hlink" folHlink="folHlink"/>
  <p:sldLayoutIdLst>
    <p:sldLayoutId id="2147483699" r:id="rId1"/>
  </p:sldLayoutIdLst>
  <p:hf hdr="0" dt="0"/>
  <p:txStyles>
    <p:titleStyle>
      <a:lvl1pPr algn="r" defTabSz="685800" rtl="0" eaLnBrk="1" latinLnBrk="0" hangingPunct="1">
        <a:lnSpc>
          <a:spcPct val="90000"/>
        </a:lnSpc>
        <a:spcBef>
          <a:spcPct val="0"/>
        </a:spcBef>
        <a:buNone/>
        <a:defRPr sz="2800" b="1" kern="1200">
          <a:solidFill>
            <a:srgbClr val="B71A8B"/>
          </a:solidFill>
          <a:latin typeface="+mj-lt"/>
          <a:ea typeface="+mj-ea"/>
          <a:cs typeface="+mj-cs"/>
        </a:defRPr>
      </a:lvl1pPr>
    </p:titleStyle>
    <p:bodyStyle>
      <a:lvl1pPr marL="216000" indent="-216000" algn="l" defTabSz="685800" rtl="0" eaLnBrk="1" latinLnBrk="0" hangingPunct="1">
        <a:lnSpc>
          <a:spcPct val="90000"/>
        </a:lnSpc>
        <a:spcBef>
          <a:spcPts val="900"/>
        </a:spcBef>
        <a:buClr>
          <a:schemeClr val="accent1"/>
        </a:buClr>
        <a:buSzPct val="120000"/>
        <a:buFont typeface="Corbel" panose="020B0503020204020204" pitchFamily="34" charset="0"/>
        <a:buChar char="»"/>
        <a:defRPr sz="2800" kern="1200" baseline="0">
          <a:solidFill>
            <a:schemeClr val="tx1"/>
          </a:solidFill>
          <a:latin typeface="+mn-lt"/>
          <a:ea typeface="+mn-ea"/>
          <a:cs typeface="+mn-cs"/>
        </a:defRPr>
      </a:lvl1pPr>
      <a:lvl2pPr marL="432000" indent="-216000" algn="l" defTabSz="685800" rtl="0" eaLnBrk="1" latinLnBrk="0" hangingPunct="1">
        <a:lnSpc>
          <a:spcPct val="90000"/>
        </a:lnSpc>
        <a:spcBef>
          <a:spcPts val="750"/>
        </a:spcBef>
        <a:buClr>
          <a:schemeClr val="accent1"/>
        </a:buClr>
        <a:buSzPct val="120000"/>
        <a:buFont typeface="Corbel" panose="020B0503020204020204" pitchFamily="34" charset="0"/>
        <a:buChar char="›"/>
        <a:defRPr sz="2800" kern="1200">
          <a:solidFill>
            <a:schemeClr val="tx1"/>
          </a:solidFill>
          <a:latin typeface="+mn-lt"/>
          <a:ea typeface="+mn-ea"/>
          <a:cs typeface="+mn-cs"/>
        </a:defRPr>
      </a:lvl2pPr>
      <a:lvl3pPr marL="648000" indent="-216000" algn="l" defTabSz="685800" rtl="0" eaLnBrk="1" latinLnBrk="0" hangingPunct="1">
        <a:lnSpc>
          <a:spcPct val="90000"/>
        </a:lnSpc>
        <a:spcBef>
          <a:spcPts val="300"/>
        </a:spcBef>
        <a:buClr>
          <a:schemeClr val="accent1"/>
        </a:buClr>
        <a:buSzPct val="120000"/>
        <a:buFont typeface="Corbel" panose="020B0503020204020204" pitchFamily="34" charset="0"/>
        <a:buChar char="–"/>
        <a:defRPr sz="2400" kern="1200">
          <a:solidFill>
            <a:schemeClr val="tx1"/>
          </a:solidFill>
          <a:latin typeface="+mn-lt"/>
          <a:ea typeface="+mn-ea"/>
          <a:cs typeface="+mn-cs"/>
        </a:defRPr>
      </a:lvl3pPr>
      <a:lvl4pPr marL="864000" indent="-216000" algn="l" defTabSz="685800" rtl="0" eaLnBrk="1" latinLnBrk="0" hangingPunct="1">
        <a:lnSpc>
          <a:spcPct val="90000"/>
        </a:lnSpc>
        <a:spcBef>
          <a:spcPts val="300"/>
        </a:spcBef>
        <a:buClr>
          <a:schemeClr val="accent1"/>
        </a:buClr>
        <a:buSzPct val="120000"/>
        <a:buFont typeface="Corbel" panose="020B0503020204020204" pitchFamily="34" charset="0"/>
        <a:buChar char="–"/>
        <a:defRPr lang="en-US" sz="2400" kern="1200" dirty="0" smtClean="0">
          <a:solidFill>
            <a:schemeClr val="tx1"/>
          </a:solidFill>
          <a:latin typeface="+mn-lt"/>
          <a:ea typeface="+mn-ea"/>
          <a:cs typeface="+mn-cs"/>
        </a:defRPr>
      </a:lvl4pPr>
      <a:lvl5pPr marL="1080000" indent="-216000" algn="l" defTabSz="685800" rtl="0" eaLnBrk="1" latinLnBrk="0" hangingPunct="1">
        <a:lnSpc>
          <a:spcPct val="90000"/>
        </a:lnSpc>
        <a:spcBef>
          <a:spcPts val="300"/>
        </a:spcBef>
        <a:buClr>
          <a:schemeClr val="accent1"/>
        </a:buClr>
        <a:buSzPct val="120000"/>
        <a:buFont typeface="Corbel" panose="020B0503020204020204" pitchFamily="34" charset="0"/>
        <a:buChar char="–"/>
        <a:defRPr sz="2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36">
          <p15:clr>
            <a:srgbClr val="F26B43"/>
          </p15:clr>
        </p15:guide>
        <p15:guide id="2" pos="5624">
          <p15:clr>
            <a:srgbClr val="F26B43"/>
          </p15:clr>
        </p15:guide>
        <p15:guide id="3" orient="horz" pos="2981">
          <p15:clr>
            <a:srgbClr val="F26B43"/>
          </p15:clr>
        </p15:guide>
        <p15:guide id="4" orient="horz" pos="3072">
          <p15:clr>
            <a:srgbClr val="F26B43"/>
          </p15:clr>
        </p15:guide>
        <p15:guide id="5" orient="horz" pos="1620">
          <p15:clr>
            <a:srgbClr val="F26B43"/>
          </p15:clr>
        </p15:guide>
        <p15:guide id="8" orient="horz" pos="554">
          <p15:clr>
            <a:srgbClr val="F26B43"/>
          </p15:clr>
        </p15:guide>
        <p15:guide id="9" pos="589">
          <p15:clr>
            <a:srgbClr val="F26B43"/>
          </p15:clr>
        </p15:guide>
        <p15:guide id="10" pos="2880">
          <p15:clr>
            <a:srgbClr val="F26B43"/>
          </p15:clr>
        </p15:guide>
        <p15:guide id="11" pos="5171">
          <p15:clr>
            <a:srgbClr val="F26B43"/>
          </p15:clr>
        </p15:guide>
        <p15:guide id="13" pos="2721">
          <p15:clr>
            <a:srgbClr val="F26B43"/>
          </p15:clr>
        </p15:guide>
        <p15:guide id="14" pos="3039">
          <p15:clr>
            <a:srgbClr val="F26B43"/>
          </p15:clr>
        </p15:guide>
        <p15:guide id="15" orient="horz" pos="872">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www.legislation.gov.uk/uksi/2018/952/mad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mailto:enquiries@alistairmcnaught.co.uk" TargetMode="External"/><Relationship Id="rId5" Type="http://schemas.openxmlformats.org/officeDocument/2006/relationships/image" Target="../media/image8.png"/><Relationship Id="rId4" Type="http://schemas.openxmlformats.org/officeDocument/2006/relationships/hyperlink" Target="https://www.learningapps.co.uk/moodle/xertetoolkits/play.php?template_id=1934"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mailto:enquiries@alistairmcnaught.co.uk"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79C938E-5F39-43F3-BF82-26317AE5AE7F}"/>
              </a:ext>
            </a:extLst>
          </p:cNvPr>
          <p:cNvSpPr>
            <a:spLocks noGrp="1"/>
          </p:cNvSpPr>
          <p:nvPr>
            <p:ph type="title"/>
          </p:nvPr>
        </p:nvSpPr>
        <p:spPr/>
        <p:txBody>
          <a:bodyPr/>
          <a:lstStyle/>
          <a:p>
            <a:r>
              <a:rPr lang="en-GB" dirty="0"/>
              <a:t>The driver</a:t>
            </a:r>
          </a:p>
        </p:txBody>
      </p:sp>
      <p:sp>
        <p:nvSpPr>
          <p:cNvPr id="6" name="Content Placeholder 5">
            <a:extLst>
              <a:ext uri="{FF2B5EF4-FFF2-40B4-BE49-F238E27FC236}">
                <a16:creationId xmlns:a16="http://schemas.microsoft.com/office/drawing/2014/main" id="{CAAC4665-D592-4997-B97E-24DF326E3487}"/>
              </a:ext>
            </a:extLst>
          </p:cNvPr>
          <p:cNvSpPr>
            <a:spLocks noGrp="1"/>
          </p:cNvSpPr>
          <p:nvPr>
            <p:ph sz="quarter" idx="13"/>
          </p:nvPr>
        </p:nvSpPr>
        <p:spPr>
          <a:xfrm>
            <a:off x="215900" y="879475"/>
            <a:ext cx="3617546" cy="3852864"/>
          </a:xfrm>
        </p:spPr>
        <p:txBody>
          <a:bodyPr vert="horz" lIns="68580" tIns="34290" rIns="68580" bIns="34290" rtlCol="0" anchor="t">
            <a:normAutofit/>
          </a:bodyPr>
          <a:lstStyle/>
          <a:p>
            <a:pPr>
              <a:buNone/>
            </a:pPr>
            <a:r>
              <a:rPr lang="en-GB" sz="2175" b="1" dirty="0">
                <a:cs typeface="Calibri"/>
                <a:hlinkClick r:id="rId3"/>
              </a:rPr>
              <a:t>Web Accessibility </a:t>
            </a:r>
            <a:r>
              <a:rPr lang="en-GB" sz="2175" b="1" dirty="0">
                <a:cs typeface="Calibri"/>
              </a:rPr>
              <a:t>legislation</a:t>
            </a:r>
            <a:endParaRPr lang="en-US" sz="2175" b="1" dirty="0">
              <a:cs typeface="Calibri"/>
            </a:endParaRPr>
          </a:p>
          <a:p>
            <a:pPr marL="0" indent="0">
              <a:buNone/>
            </a:pPr>
            <a:endParaRPr lang="en-GB" sz="2175" dirty="0">
              <a:cs typeface="Calibri"/>
            </a:endParaRPr>
          </a:p>
          <a:p>
            <a:pPr marL="0" indent="0">
              <a:buNone/>
            </a:pPr>
            <a:r>
              <a:rPr lang="en-GB" sz="2175" b="1" dirty="0">
                <a:cs typeface="Calibri"/>
              </a:rPr>
              <a:t>The Public Sector Bodies (Websites and Mobile Applications) (No. 2) Accessibility Regulations 2018</a:t>
            </a:r>
            <a:endParaRPr lang="en-US" sz="2175" b="1" dirty="0">
              <a:cs typeface="Calibri"/>
            </a:endParaRPr>
          </a:p>
          <a:p>
            <a:pPr>
              <a:buNone/>
            </a:pPr>
            <a:endParaRPr lang="en-US" dirty="0">
              <a:cs typeface="Calibri"/>
            </a:endParaRPr>
          </a:p>
          <a:p>
            <a:pPr marL="0" indent="0">
              <a:buNone/>
            </a:pPr>
            <a:endParaRPr lang="en-GB" dirty="0">
              <a:cs typeface="Calibri"/>
            </a:endParaRPr>
          </a:p>
        </p:txBody>
      </p:sp>
      <p:pic>
        <p:nvPicPr>
          <p:cNvPr id="2" name="Picture 1">
            <a:hlinkClick r:id="rId4"/>
            <a:extLst>
              <a:ext uri="{FF2B5EF4-FFF2-40B4-BE49-F238E27FC236}">
                <a16:creationId xmlns:a16="http://schemas.microsoft.com/office/drawing/2014/main" id="{8F80D642-594D-40AE-A400-AC4FD4532DD8}"/>
              </a:ext>
            </a:extLst>
          </p:cNvPr>
          <p:cNvPicPr>
            <a:picLocks noChangeAspect="1"/>
          </p:cNvPicPr>
          <p:nvPr/>
        </p:nvPicPr>
        <p:blipFill>
          <a:blip r:embed="rId5"/>
          <a:stretch>
            <a:fillRect/>
          </a:stretch>
        </p:blipFill>
        <p:spPr>
          <a:xfrm rot="416533">
            <a:off x="3690918" y="1037921"/>
            <a:ext cx="4926438" cy="3535109"/>
          </a:xfrm>
          <a:prstGeom prst="rect">
            <a:avLst/>
          </a:prstGeom>
          <a:effectLst>
            <a:outerShdw blurRad="50800" dist="38100" dir="2700000" algn="tl" rotWithShape="0">
              <a:prstClr val="black">
                <a:alpha val="40000"/>
              </a:prstClr>
            </a:outerShdw>
          </a:effectLst>
        </p:spPr>
      </p:pic>
      <p:sp>
        <p:nvSpPr>
          <p:cNvPr id="4" name="Rectangle 3">
            <a:extLst>
              <a:ext uri="{FF2B5EF4-FFF2-40B4-BE49-F238E27FC236}">
                <a16:creationId xmlns:a16="http://schemas.microsoft.com/office/drawing/2014/main" id="{F0FCA228-DD64-4495-B3F6-A8EAEE97DB3E}"/>
              </a:ext>
            </a:extLst>
          </p:cNvPr>
          <p:cNvSpPr/>
          <p:nvPr/>
        </p:nvSpPr>
        <p:spPr>
          <a:xfrm>
            <a:off x="771072" y="4128736"/>
            <a:ext cx="7792774" cy="523220"/>
          </a:xfrm>
          <a:prstGeom prst="rect">
            <a:avLst/>
          </a:prstGeom>
          <a:solidFill>
            <a:schemeClr val="bg1"/>
          </a:solidFill>
        </p:spPr>
        <p:txBody>
          <a:bodyPr wrap="none">
            <a:spAutoFit/>
          </a:bodyPr>
          <a:lstStyle/>
          <a:p>
            <a:r>
              <a:rPr lang="en-GB" sz="2800" dirty="0"/>
              <a:t>https://www.legislation.gov.uk/uksi/2018/952/made</a:t>
            </a:r>
          </a:p>
        </p:txBody>
      </p:sp>
      <p:sp>
        <p:nvSpPr>
          <p:cNvPr id="5" name="Footer Placeholder 4">
            <a:extLst>
              <a:ext uri="{FF2B5EF4-FFF2-40B4-BE49-F238E27FC236}">
                <a16:creationId xmlns:a16="http://schemas.microsoft.com/office/drawing/2014/main" id="{AEED292B-4735-4648-8F3D-C72115F6E994}"/>
              </a:ext>
            </a:extLst>
          </p:cNvPr>
          <p:cNvSpPr>
            <a:spLocks noGrp="1"/>
          </p:cNvSpPr>
          <p:nvPr>
            <p:ph type="ftr" sz="quarter" idx="15"/>
          </p:nvPr>
        </p:nvSpPr>
        <p:spPr/>
        <p:txBody>
          <a:bodyPr/>
          <a:lstStyle/>
          <a:p>
            <a:r>
              <a:rPr lang="en-GB" sz="1000">
                <a:latin typeface="Calibri" panose="020F0502020204030204" pitchFamily="34" charset="0"/>
                <a:ea typeface="Times New Roman" panose="02020603050405020304" pitchFamily="18" charset="0"/>
                <a:cs typeface="Times New Roman" panose="02020603050405020304" pitchFamily="18" charset="0"/>
              </a:rPr>
              <a:t> </a:t>
            </a:r>
            <a:r>
              <a:rPr lang="en-GB" sz="1000" u="sng">
                <a:solidFill>
                  <a:srgbClr val="0563C1"/>
                </a:solidFill>
                <a:latin typeface="Calibri" panose="020F0502020204030204" pitchFamily="34" charset="0"/>
                <a:ea typeface="Times New Roman" panose="02020603050405020304" pitchFamily="18" charset="0"/>
                <a:cs typeface="Times New Roman" panose="02020603050405020304" pitchFamily="18" charset="0"/>
                <a:hlinkClick r:id="rId6"/>
              </a:rPr>
              <a:t>enquiries@alistairmcnaught.co.uk</a:t>
            </a:r>
            <a:endParaRPr lang="en-GB" sz="1000" dirty="0"/>
          </a:p>
        </p:txBody>
      </p:sp>
      <p:sp>
        <p:nvSpPr>
          <p:cNvPr id="7" name="Slide Number Placeholder 6">
            <a:extLst>
              <a:ext uri="{FF2B5EF4-FFF2-40B4-BE49-F238E27FC236}">
                <a16:creationId xmlns:a16="http://schemas.microsoft.com/office/drawing/2014/main" id="{78F908A7-63B0-443C-B985-9432C8FFEA56}"/>
              </a:ext>
            </a:extLst>
          </p:cNvPr>
          <p:cNvSpPr>
            <a:spLocks noGrp="1"/>
          </p:cNvSpPr>
          <p:nvPr>
            <p:ph type="sldNum" sz="quarter" idx="16"/>
          </p:nvPr>
        </p:nvSpPr>
        <p:spPr/>
        <p:txBody>
          <a:bodyPr/>
          <a:lstStyle/>
          <a:p>
            <a:fld id="{BC1903E8-1638-4376-A5CE-0131C1204B53}" type="slidenum">
              <a:rPr lang="en-GB" noProof="0" smtClean="0"/>
              <a:pPr/>
              <a:t>1</a:t>
            </a:fld>
            <a:endParaRPr lang="en-GB" noProof="0"/>
          </a:p>
        </p:txBody>
      </p:sp>
    </p:spTree>
    <p:extLst>
      <p:ext uri="{BB962C8B-B14F-4D97-AF65-F5344CB8AC3E}">
        <p14:creationId xmlns:p14="http://schemas.microsoft.com/office/powerpoint/2010/main" val="3972859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04639-0C83-45AF-A1A3-A213BB33A196}"/>
              </a:ext>
            </a:extLst>
          </p:cNvPr>
          <p:cNvSpPr>
            <a:spLocks noGrp="1"/>
          </p:cNvSpPr>
          <p:nvPr>
            <p:ph type="title"/>
          </p:nvPr>
        </p:nvSpPr>
        <p:spPr/>
        <p:txBody>
          <a:bodyPr/>
          <a:lstStyle/>
          <a:p>
            <a:r>
              <a:rPr lang="en-GB" dirty="0"/>
              <a:t>Application</a:t>
            </a:r>
          </a:p>
        </p:txBody>
      </p:sp>
      <p:sp>
        <p:nvSpPr>
          <p:cNvPr id="6" name="Content Placeholder 5">
            <a:extLst>
              <a:ext uri="{FF2B5EF4-FFF2-40B4-BE49-F238E27FC236}">
                <a16:creationId xmlns:a16="http://schemas.microsoft.com/office/drawing/2014/main" id="{0E00BFAC-F46F-4A38-B454-08A7A7DA6045}"/>
              </a:ext>
            </a:extLst>
          </p:cNvPr>
          <p:cNvSpPr>
            <a:spLocks noGrp="1"/>
          </p:cNvSpPr>
          <p:nvPr>
            <p:ph sz="quarter" idx="13"/>
          </p:nvPr>
        </p:nvSpPr>
        <p:spPr/>
        <p:txBody>
          <a:bodyPr/>
          <a:lstStyle/>
          <a:p>
            <a:r>
              <a:rPr lang="en-GB" dirty="0"/>
              <a:t>‘New’ websites (created on/after 23 Sept 2018)</a:t>
            </a:r>
          </a:p>
          <a:p>
            <a:pPr lvl="1"/>
            <a:r>
              <a:rPr lang="en-GB" dirty="0"/>
              <a:t>Need to be compliant by 22 Sept 2019.</a:t>
            </a:r>
          </a:p>
          <a:p>
            <a:r>
              <a:rPr lang="en-GB" dirty="0"/>
              <a:t>Any other “pre existing” websites</a:t>
            </a:r>
          </a:p>
          <a:p>
            <a:pPr lvl="1"/>
            <a:r>
              <a:rPr lang="en-GB" dirty="0"/>
              <a:t>Need to be compliant after 22 Sept 2020</a:t>
            </a:r>
          </a:p>
          <a:p>
            <a:pPr lvl="1"/>
            <a:r>
              <a:rPr lang="en-GB" dirty="0"/>
              <a:t>Extranets/intranets (VLEs) published before 23rd Sept 2019 are exempt until they ‘undergo substantial revision’ (4.2.g)</a:t>
            </a:r>
          </a:p>
        </p:txBody>
      </p:sp>
      <p:sp>
        <p:nvSpPr>
          <p:cNvPr id="5" name="Slide Number Placeholder 4">
            <a:extLst>
              <a:ext uri="{FF2B5EF4-FFF2-40B4-BE49-F238E27FC236}">
                <a16:creationId xmlns:a16="http://schemas.microsoft.com/office/drawing/2014/main" id="{D0D2F1E0-E86E-498A-8D2C-0EB2D75651D4}"/>
              </a:ext>
            </a:extLst>
          </p:cNvPr>
          <p:cNvSpPr>
            <a:spLocks noGrp="1"/>
          </p:cNvSpPr>
          <p:nvPr>
            <p:ph type="sldNum" sz="quarter" idx="16"/>
          </p:nvPr>
        </p:nvSpPr>
        <p:spPr/>
        <p:txBody>
          <a:bodyPr/>
          <a:lstStyle/>
          <a:p>
            <a:fld id="{BC1903E8-1638-4376-A5CE-0131C1204B53}" type="slidenum">
              <a:rPr lang="en-GB" noProof="0" smtClean="0"/>
              <a:pPr/>
              <a:t>2</a:t>
            </a:fld>
            <a:endParaRPr lang="en-GB" noProof="0"/>
          </a:p>
        </p:txBody>
      </p:sp>
      <p:sp>
        <p:nvSpPr>
          <p:cNvPr id="3" name="Footer Placeholder 2">
            <a:extLst>
              <a:ext uri="{FF2B5EF4-FFF2-40B4-BE49-F238E27FC236}">
                <a16:creationId xmlns:a16="http://schemas.microsoft.com/office/drawing/2014/main" id="{719E434E-D58A-494F-B910-7AC90598C12C}"/>
              </a:ext>
            </a:extLst>
          </p:cNvPr>
          <p:cNvSpPr>
            <a:spLocks noGrp="1"/>
          </p:cNvSpPr>
          <p:nvPr>
            <p:ph type="ftr" sz="quarter" idx="15"/>
          </p:nvPr>
        </p:nvSpPr>
        <p:spPr/>
        <p:txBody>
          <a:bodyPr/>
          <a:lstStyle/>
          <a:p>
            <a:r>
              <a:rPr lang="en-GB" sz="1000">
                <a:latin typeface="Calibri" panose="020F0502020204030204" pitchFamily="34" charset="0"/>
                <a:ea typeface="Times New Roman" panose="02020603050405020304" pitchFamily="18" charset="0"/>
                <a:cs typeface="Times New Roman" panose="02020603050405020304" pitchFamily="18" charset="0"/>
              </a:rPr>
              <a:t> </a:t>
            </a:r>
            <a:r>
              <a:rPr lang="en-GB" sz="1000" u="sng">
                <a:solidFill>
                  <a:srgbClr val="0563C1"/>
                </a:solidFill>
                <a:latin typeface="Calibri" panose="020F0502020204030204" pitchFamily="34" charset="0"/>
                <a:ea typeface="Times New Roman" panose="02020603050405020304" pitchFamily="18" charset="0"/>
                <a:cs typeface="Times New Roman" panose="02020603050405020304" pitchFamily="18" charset="0"/>
                <a:hlinkClick r:id="rId3"/>
              </a:rPr>
              <a:t>enquiries@alistairmcnaught.co.uk</a:t>
            </a:r>
            <a:endParaRPr lang="en-GB" sz="1000" dirty="0"/>
          </a:p>
        </p:txBody>
      </p:sp>
    </p:spTree>
    <p:extLst>
      <p:ext uri="{BB962C8B-B14F-4D97-AF65-F5344CB8AC3E}">
        <p14:creationId xmlns:p14="http://schemas.microsoft.com/office/powerpoint/2010/main" val="2455703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14CBD-2E1B-4840-B596-44FC79CFBE73}"/>
              </a:ext>
            </a:extLst>
          </p:cNvPr>
          <p:cNvSpPr>
            <a:spLocks noGrp="1"/>
          </p:cNvSpPr>
          <p:nvPr>
            <p:ph type="title"/>
          </p:nvPr>
        </p:nvSpPr>
        <p:spPr/>
        <p:txBody>
          <a:bodyPr/>
          <a:lstStyle/>
          <a:p>
            <a:r>
              <a:rPr lang="en-GB" dirty="0"/>
              <a:t>What is a website?</a:t>
            </a:r>
          </a:p>
        </p:txBody>
      </p:sp>
      <p:sp>
        <p:nvSpPr>
          <p:cNvPr id="3" name="Slide Number Placeholder 2">
            <a:extLst>
              <a:ext uri="{FF2B5EF4-FFF2-40B4-BE49-F238E27FC236}">
                <a16:creationId xmlns:a16="http://schemas.microsoft.com/office/drawing/2014/main" id="{3C9BBED2-C907-4D75-B04B-BCCBD7859772}"/>
              </a:ext>
            </a:extLst>
          </p:cNvPr>
          <p:cNvSpPr>
            <a:spLocks noGrp="1"/>
          </p:cNvSpPr>
          <p:nvPr>
            <p:ph type="sldNum" sz="quarter" idx="12"/>
          </p:nvPr>
        </p:nvSpPr>
        <p:spPr/>
        <p:txBody>
          <a:bodyPr/>
          <a:lstStyle/>
          <a:p>
            <a:fld id="{BC1903E8-1638-4376-A5CE-0131C1204B53}" type="slidenum">
              <a:rPr lang="en-GB" noProof="0" smtClean="0"/>
              <a:pPr/>
              <a:t>3</a:t>
            </a:fld>
            <a:endParaRPr lang="en-GB" noProof="0"/>
          </a:p>
        </p:txBody>
      </p:sp>
      <p:sp>
        <p:nvSpPr>
          <p:cNvPr id="5" name="TextBox 4">
            <a:extLst>
              <a:ext uri="{FF2B5EF4-FFF2-40B4-BE49-F238E27FC236}">
                <a16:creationId xmlns:a16="http://schemas.microsoft.com/office/drawing/2014/main" id="{56B62DDA-BB99-415B-ABFE-1FA67DC90100}"/>
              </a:ext>
            </a:extLst>
          </p:cNvPr>
          <p:cNvSpPr txBox="1"/>
          <p:nvPr/>
        </p:nvSpPr>
        <p:spPr>
          <a:xfrm>
            <a:off x="5849937" y="4872778"/>
            <a:ext cx="2880129" cy="240313"/>
          </a:xfrm>
          <a:prstGeom prst="rect">
            <a:avLst/>
          </a:prstGeom>
          <a:noFill/>
        </p:spPr>
        <p:txBody>
          <a:bodyPr wrap="none" lIns="72000" tIns="36000" rIns="72000" bIns="36000" rtlCol="0" anchor="ctr" anchorCtr="0">
            <a:spAutoFit/>
          </a:bodyPr>
          <a:lstStyle/>
          <a:p>
            <a:pPr>
              <a:lnSpc>
                <a:spcPct val="99000"/>
              </a:lnSpc>
            </a:pPr>
            <a:r>
              <a:rPr lang="en-GB" sz="1100" dirty="0"/>
              <a:t>Diagram permission of Dr Abi James CC-BY-SA</a:t>
            </a:r>
          </a:p>
        </p:txBody>
      </p:sp>
      <p:sp>
        <p:nvSpPr>
          <p:cNvPr id="6" name="Footer Placeholder 5">
            <a:extLst>
              <a:ext uri="{FF2B5EF4-FFF2-40B4-BE49-F238E27FC236}">
                <a16:creationId xmlns:a16="http://schemas.microsoft.com/office/drawing/2014/main" id="{E2BF048E-FED1-4D7B-9B79-2DCB205050AA}"/>
              </a:ext>
            </a:extLst>
          </p:cNvPr>
          <p:cNvSpPr>
            <a:spLocks noGrp="1"/>
          </p:cNvSpPr>
          <p:nvPr>
            <p:ph type="ftr" sz="quarter" idx="11"/>
          </p:nvPr>
        </p:nvSpPr>
        <p:spPr/>
        <p:txBody>
          <a:bodyPr/>
          <a:lstStyle/>
          <a:p>
            <a:r>
              <a:rPr lang="en-GB" noProof="0"/>
              <a:t> enquiries@alistairmcnaught.co.uk</a:t>
            </a:r>
          </a:p>
        </p:txBody>
      </p:sp>
      <p:grpSp>
        <p:nvGrpSpPr>
          <p:cNvPr id="48" name="Group 47">
            <a:extLst>
              <a:ext uri="{FF2B5EF4-FFF2-40B4-BE49-F238E27FC236}">
                <a16:creationId xmlns:a16="http://schemas.microsoft.com/office/drawing/2014/main" id="{AF1AF7E7-9D19-4AF5-80D7-5D9D380FDFF5}"/>
              </a:ext>
            </a:extLst>
          </p:cNvPr>
          <p:cNvGrpSpPr/>
          <p:nvPr/>
        </p:nvGrpSpPr>
        <p:grpSpPr>
          <a:xfrm>
            <a:off x="271265" y="694727"/>
            <a:ext cx="8601470" cy="3964440"/>
            <a:chOff x="123430" y="466707"/>
            <a:chExt cx="11945140" cy="6251355"/>
          </a:xfrm>
        </p:grpSpPr>
        <p:sp>
          <p:nvSpPr>
            <p:cNvPr id="49" name="Rectangle 48">
              <a:extLst>
                <a:ext uri="{FF2B5EF4-FFF2-40B4-BE49-F238E27FC236}">
                  <a16:creationId xmlns:a16="http://schemas.microsoft.com/office/drawing/2014/main" id="{FDB3B9E8-A401-4DD3-87AA-4E95160D3D20}"/>
                </a:ext>
              </a:extLst>
            </p:cNvPr>
            <p:cNvSpPr/>
            <p:nvPr/>
          </p:nvSpPr>
          <p:spPr>
            <a:xfrm>
              <a:off x="128786" y="466707"/>
              <a:ext cx="3914776" cy="744138"/>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noProof="0" dirty="0">
                  <a:ln>
                    <a:noFill/>
                  </a:ln>
                  <a:solidFill>
                    <a:prstClr val="white"/>
                  </a:solidFill>
                  <a:effectLst/>
                  <a:uLnTx/>
                  <a:uFillTx/>
                  <a:latin typeface="Calibri" panose="020F0502020204030204"/>
                  <a:ea typeface="+mn-ea"/>
                  <a:cs typeface="+mn-cs"/>
                </a:rPr>
                <a:t>Website</a:t>
              </a:r>
              <a:endParaRPr kumimoji="0" lang="en-GB" sz="11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50" name="Rectangle 49">
              <a:extLst>
                <a:ext uri="{FF2B5EF4-FFF2-40B4-BE49-F238E27FC236}">
                  <a16:creationId xmlns:a16="http://schemas.microsoft.com/office/drawing/2014/main" id="{61DE8087-D695-4DF3-9F9D-EEEB331ACEEE}"/>
                </a:ext>
              </a:extLst>
            </p:cNvPr>
            <p:cNvSpPr/>
            <p:nvPr/>
          </p:nvSpPr>
          <p:spPr>
            <a:xfrm>
              <a:off x="123430" y="1882127"/>
              <a:ext cx="9275105" cy="930104"/>
            </a:xfrm>
            <a:prstGeom prst="rect">
              <a:avLst/>
            </a:prstGeom>
            <a:solidFill>
              <a:sysClr val="windowText" lastClr="000000">
                <a:lumMod val="50000"/>
                <a:lumOff val="50000"/>
              </a:sysClr>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noProof="0" dirty="0">
                  <a:ln>
                    <a:noFill/>
                  </a:ln>
                  <a:solidFill>
                    <a:prstClr val="white"/>
                  </a:solidFill>
                  <a:effectLst/>
                  <a:uLnTx/>
                  <a:uFillTx/>
                  <a:latin typeface="Calibri" panose="020F0502020204030204"/>
                  <a:ea typeface="+mn-ea"/>
                  <a:cs typeface="+mn-cs"/>
                </a:rPr>
                <a:t>Web pages</a:t>
              </a:r>
              <a:endParaRPr kumimoji="0" lang="en-GB" sz="11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grpSp>
          <p:nvGrpSpPr>
            <p:cNvPr id="51" name="Group 50">
              <a:extLst>
                <a:ext uri="{FF2B5EF4-FFF2-40B4-BE49-F238E27FC236}">
                  <a16:creationId xmlns:a16="http://schemas.microsoft.com/office/drawing/2014/main" id="{B321CE1C-8026-46F5-8C60-AFFC79210E61}"/>
                </a:ext>
              </a:extLst>
            </p:cNvPr>
            <p:cNvGrpSpPr/>
            <p:nvPr/>
          </p:nvGrpSpPr>
          <p:grpSpPr>
            <a:xfrm>
              <a:off x="9627050" y="3610774"/>
              <a:ext cx="2428875" cy="3078507"/>
              <a:chOff x="8793843" y="3602827"/>
              <a:chExt cx="2428875" cy="2016921"/>
            </a:xfrm>
            <a:solidFill>
              <a:srgbClr val="ED7D31">
                <a:lumMod val="40000"/>
                <a:lumOff val="60000"/>
              </a:srgbClr>
            </a:solidFill>
          </p:grpSpPr>
          <p:sp>
            <p:nvSpPr>
              <p:cNvPr id="84" name="Rectangle 83">
                <a:extLst>
                  <a:ext uri="{FF2B5EF4-FFF2-40B4-BE49-F238E27FC236}">
                    <a16:creationId xmlns:a16="http://schemas.microsoft.com/office/drawing/2014/main" id="{2213A82D-F3CD-408C-8B73-6ABAD6382BF3}"/>
                  </a:ext>
                </a:extLst>
              </p:cNvPr>
              <p:cNvSpPr/>
              <p:nvPr/>
            </p:nvSpPr>
            <p:spPr>
              <a:xfrm>
                <a:off x="8793843" y="3602827"/>
                <a:ext cx="2428875" cy="2016921"/>
              </a:xfrm>
              <a:prstGeom prst="rect">
                <a:avLst/>
              </a:prstGeom>
              <a:grpFill/>
              <a:ln w="12700" cap="flat" cmpd="sng" algn="ctr">
                <a:solidFill>
                  <a:srgbClr val="4472C4">
                    <a:shade val="50000"/>
                  </a:srgbClr>
                </a:solidFill>
                <a:prstDash val="solid"/>
                <a:miter lim="800000"/>
              </a:ln>
              <a:effectLst/>
            </p:spPr>
            <p:txBody>
              <a:bodyPr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Calibri" panose="020F0502020204030204"/>
                    <a:ea typeface="+mn-ea"/>
                    <a:cs typeface="+mn-cs"/>
                  </a:rPr>
                  <a:t>Informative content types with specific exemptions (some time limited)</a:t>
                </a:r>
              </a:p>
            </p:txBody>
          </p:sp>
          <p:sp>
            <p:nvSpPr>
              <p:cNvPr id="85" name="Rectangle 84">
                <a:extLst>
                  <a:ext uri="{FF2B5EF4-FFF2-40B4-BE49-F238E27FC236}">
                    <a16:creationId xmlns:a16="http://schemas.microsoft.com/office/drawing/2014/main" id="{AD9438E5-CC2D-4FCA-9220-FEC0A0C2119C}"/>
                  </a:ext>
                </a:extLst>
              </p:cNvPr>
              <p:cNvSpPr/>
              <p:nvPr/>
            </p:nvSpPr>
            <p:spPr>
              <a:xfrm>
                <a:off x="8980912" y="4255794"/>
                <a:ext cx="2058564" cy="264709"/>
              </a:xfrm>
              <a:prstGeom prst="rect">
                <a:avLst/>
              </a:prstGeom>
              <a:solidFill>
                <a:srgbClr val="ED7D31">
                  <a:lumMod val="75000"/>
                </a:srgbClr>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a:ln>
                      <a:noFill/>
                    </a:ln>
                    <a:solidFill>
                      <a:prstClr val="white"/>
                    </a:solidFill>
                    <a:effectLst/>
                    <a:uLnTx/>
                    <a:uFillTx/>
                    <a:latin typeface="Calibri" panose="020F0502020204030204"/>
                    <a:ea typeface="+mn-ea"/>
                    <a:cs typeface="+mn-cs"/>
                  </a:rPr>
                  <a:t>Documents</a:t>
                </a:r>
              </a:p>
            </p:txBody>
          </p:sp>
          <p:sp>
            <p:nvSpPr>
              <p:cNvPr id="86" name="Rectangle 85">
                <a:extLst>
                  <a:ext uri="{FF2B5EF4-FFF2-40B4-BE49-F238E27FC236}">
                    <a16:creationId xmlns:a16="http://schemas.microsoft.com/office/drawing/2014/main" id="{ED2E3F13-AD3A-401B-BAA6-E0F3A848FE64}"/>
                  </a:ext>
                </a:extLst>
              </p:cNvPr>
              <p:cNvSpPr/>
              <p:nvPr/>
            </p:nvSpPr>
            <p:spPr>
              <a:xfrm>
                <a:off x="8980912" y="4902642"/>
                <a:ext cx="2058564" cy="266400"/>
              </a:xfrm>
              <a:prstGeom prst="rect">
                <a:avLst/>
              </a:prstGeom>
              <a:solidFill>
                <a:srgbClr val="ED7D31">
                  <a:lumMod val="75000"/>
                </a:srgbClr>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a:ln>
                      <a:noFill/>
                    </a:ln>
                    <a:solidFill>
                      <a:prstClr val="white"/>
                    </a:solidFill>
                    <a:effectLst/>
                    <a:uLnTx/>
                    <a:uFillTx/>
                    <a:latin typeface="Calibri" panose="020F0502020204030204"/>
                    <a:ea typeface="+mn-ea"/>
                    <a:cs typeface="+mn-cs"/>
                  </a:rPr>
                  <a:t>Online maps</a:t>
                </a:r>
              </a:p>
            </p:txBody>
          </p:sp>
          <p:sp>
            <p:nvSpPr>
              <p:cNvPr id="87" name="Rectangle 86">
                <a:extLst>
                  <a:ext uri="{FF2B5EF4-FFF2-40B4-BE49-F238E27FC236}">
                    <a16:creationId xmlns:a16="http://schemas.microsoft.com/office/drawing/2014/main" id="{73E2EDF4-2821-4BBC-8537-7CEF3199EC3A}"/>
                  </a:ext>
                </a:extLst>
              </p:cNvPr>
              <p:cNvSpPr/>
              <p:nvPr/>
            </p:nvSpPr>
            <p:spPr>
              <a:xfrm>
                <a:off x="8982187" y="5202545"/>
                <a:ext cx="2057289" cy="304257"/>
              </a:xfrm>
              <a:prstGeom prst="rect">
                <a:avLst/>
              </a:prstGeom>
              <a:solidFill>
                <a:srgbClr val="ED7D31">
                  <a:lumMod val="75000"/>
                </a:srgbClr>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a:ln>
                      <a:noFill/>
                    </a:ln>
                    <a:solidFill>
                      <a:prstClr val="white"/>
                    </a:solidFill>
                    <a:effectLst/>
                    <a:uLnTx/>
                    <a:uFillTx/>
                    <a:latin typeface="Calibri" panose="020F0502020204030204"/>
                    <a:ea typeface="+mn-ea"/>
                    <a:cs typeface="+mn-cs"/>
                  </a:rPr>
                  <a:t>Some 3</a:t>
                </a:r>
                <a:r>
                  <a:rPr kumimoji="0" lang="en-GB" sz="1000" b="0" i="0" u="none" strike="noStrike" kern="0" cap="none" spc="0" normalizeH="0" baseline="30000" noProof="0" dirty="0">
                    <a:ln>
                      <a:noFill/>
                    </a:ln>
                    <a:solidFill>
                      <a:prstClr val="white"/>
                    </a:solidFill>
                    <a:effectLst/>
                    <a:uLnTx/>
                    <a:uFillTx/>
                    <a:latin typeface="Calibri" panose="020F0502020204030204"/>
                    <a:ea typeface="+mn-ea"/>
                    <a:cs typeface="+mn-cs"/>
                  </a:rPr>
                  <a:t>rd</a:t>
                </a:r>
                <a:r>
                  <a:rPr kumimoji="0" lang="en-GB" sz="1000" b="0" i="0" u="none" strike="noStrike" kern="0" cap="none" spc="0" normalizeH="0" baseline="0" noProof="0" dirty="0">
                    <a:ln>
                      <a:noFill/>
                    </a:ln>
                    <a:solidFill>
                      <a:prstClr val="white"/>
                    </a:solidFill>
                    <a:effectLst/>
                    <a:uLnTx/>
                    <a:uFillTx/>
                    <a:latin typeface="Calibri" panose="020F0502020204030204"/>
                    <a:ea typeface="+mn-ea"/>
                    <a:cs typeface="+mn-cs"/>
                  </a:rPr>
                  <a:t> party content</a:t>
                </a:r>
              </a:p>
            </p:txBody>
          </p:sp>
          <p:sp>
            <p:nvSpPr>
              <p:cNvPr id="88" name="Rectangle 87">
                <a:extLst>
                  <a:ext uri="{FF2B5EF4-FFF2-40B4-BE49-F238E27FC236}">
                    <a16:creationId xmlns:a16="http://schemas.microsoft.com/office/drawing/2014/main" id="{DC01F8F2-70B5-4A70-936F-8CC0BC9526C5}"/>
                  </a:ext>
                </a:extLst>
              </p:cNvPr>
              <p:cNvSpPr/>
              <p:nvPr/>
            </p:nvSpPr>
            <p:spPr>
              <a:xfrm>
                <a:off x="8980912" y="4558601"/>
                <a:ext cx="2058564" cy="304498"/>
              </a:xfrm>
              <a:prstGeom prst="rect">
                <a:avLst/>
              </a:prstGeom>
              <a:solidFill>
                <a:srgbClr val="ED7D31">
                  <a:lumMod val="75000"/>
                </a:srgbClr>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a:ln>
                      <a:noFill/>
                    </a:ln>
                    <a:solidFill>
                      <a:prstClr val="white"/>
                    </a:solidFill>
                    <a:effectLst/>
                    <a:uLnTx/>
                    <a:uFillTx/>
                    <a:latin typeface="Calibri" panose="020F0502020204030204"/>
                    <a:ea typeface="+mn-ea"/>
                    <a:cs typeface="+mn-cs"/>
                  </a:rPr>
                  <a:t>Time-based media</a:t>
                </a:r>
              </a:p>
            </p:txBody>
          </p:sp>
        </p:grpSp>
        <p:sp>
          <p:nvSpPr>
            <p:cNvPr id="52" name="Rectangle 51">
              <a:extLst>
                <a:ext uri="{FF2B5EF4-FFF2-40B4-BE49-F238E27FC236}">
                  <a16:creationId xmlns:a16="http://schemas.microsoft.com/office/drawing/2014/main" id="{4A394500-F2BA-427B-982D-93354FC66CC9}"/>
                </a:ext>
              </a:extLst>
            </p:cNvPr>
            <p:cNvSpPr/>
            <p:nvPr/>
          </p:nvSpPr>
          <p:spPr>
            <a:xfrm>
              <a:off x="2344778" y="3620034"/>
              <a:ext cx="3411620" cy="583606"/>
            </a:xfrm>
            <a:prstGeom prst="rect">
              <a:avLst/>
            </a:prstGeom>
            <a:solidFill>
              <a:srgbClr val="4472C4"/>
            </a:solidFill>
            <a:ln w="12700" cap="flat" cmpd="sng" algn="ctr">
              <a:solidFill>
                <a:srgbClr val="4472C4">
                  <a:shade val="50000"/>
                </a:srgbClr>
              </a:solidFill>
              <a:prstDash val="solid"/>
              <a:miter lim="800000"/>
            </a:ln>
            <a:effectLst/>
          </p:spPr>
          <p:txBody>
            <a:bodyPr lIns="36000" r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rPr>
                <a:t>Interactive controls</a:t>
              </a:r>
              <a:endParaRPr kumimoji="0" lang="en-GB" sz="9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53" name="Rectangle 52">
              <a:extLst>
                <a:ext uri="{FF2B5EF4-FFF2-40B4-BE49-F238E27FC236}">
                  <a16:creationId xmlns:a16="http://schemas.microsoft.com/office/drawing/2014/main" id="{CDFD4687-64EE-4165-8D26-C742BC837BE6}"/>
                </a:ext>
              </a:extLst>
            </p:cNvPr>
            <p:cNvSpPr/>
            <p:nvPr/>
          </p:nvSpPr>
          <p:spPr>
            <a:xfrm>
              <a:off x="136074" y="3613175"/>
              <a:ext cx="2098536" cy="583605"/>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rPr>
                <a:t>Design</a:t>
              </a:r>
              <a:endParaRPr kumimoji="0" lang="en-GB" sz="11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grpSp>
          <p:nvGrpSpPr>
            <p:cNvPr id="54" name="Group 53">
              <a:extLst>
                <a:ext uri="{FF2B5EF4-FFF2-40B4-BE49-F238E27FC236}">
                  <a16:creationId xmlns:a16="http://schemas.microsoft.com/office/drawing/2014/main" id="{B9508566-2AD7-43F7-941B-853315A93A0C}"/>
                </a:ext>
              </a:extLst>
            </p:cNvPr>
            <p:cNvGrpSpPr/>
            <p:nvPr/>
          </p:nvGrpSpPr>
          <p:grpSpPr>
            <a:xfrm>
              <a:off x="2344778" y="4284457"/>
              <a:ext cx="1672801" cy="2424522"/>
              <a:chOff x="3732479" y="3455427"/>
              <a:chExt cx="2428875" cy="2424522"/>
            </a:xfrm>
          </p:grpSpPr>
          <p:sp>
            <p:nvSpPr>
              <p:cNvPr id="80" name="Rectangle 79">
                <a:extLst>
                  <a:ext uri="{FF2B5EF4-FFF2-40B4-BE49-F238E27FC236}">
                    <a16:creationId xmlns:a16="http://schemas.microsoft.com/office/drawing/2014/main" id="{A4771420-E797-42FF-AB10-F0C1D675716B}"/>
                  </a:ext>
                </a:extLst>
              </p:cNvPr>
              <p:cNvSpPr/>
              <p:nvPr/>
            </p:nvSpPr>
            <p:spPr>
              <a:xfrm>
                <a:off x="3732479" y="3455427"/>
                <a:ext cx="2428875" cy="2424522"/>
              </a:xfrm>
              <a:prstGeom prst="rect">
                <a:avLst/>
              </a:prstGeom>
              <a:solidFill>
                <a:srgbClr val="4472C4">
                  <a:lumMod val="20000"/>
                  <a:lumOff val="80000"/>
                </a:srgbClr>
              </a:solidFill>
              <a:ln w="12700" cap="flat" cmpd="sng" algn="ctr">
                <a:solidFill>
                  <a:srgbClr val="4472C4">
                    <a:shade val="50000"/>
                  </a:srgbClr>
                </a:solidFill>
                <a:prstDash val="solid"/>
                <a:miter lim="800000"/>
              </a:ln>
              <a:effectLst/>
            </p:spPr>
            <p:txBody>
              <a:bodyPr lIns="36000" rIns="36000"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a:ln>
                      <a:noFill/>
                    </a:ln>
                    <a:solidFill>
                      <a:prstClr val="black"/>
                    </a:solidFill>
                    <a:effectLst/>
                    <a:uLnTx/>
                    <a:uFillTx/>
                    <a:latin typeface="Calibri" panose="020F0502020204030204"/>
                    <a:ea typeface="+mn-ea"/>
                    <a:cs typeface="+mn-cs"/>
                  </a:rPr>
                  <a:t>Site-wide components </a:t>
                </a:r>
              </a:p>
            </p:txBody>
          </p:sp>
          <p:sp>
            <p:nvSpPr>
              <p:cNvPr id="81" name="Rectangle 80">
                <a:extLst>
                  <a:ext uri="{FF2B5EF4-FFF2-40B4-BE49-F238E27FC236}">
                    <a16:creationId xmlns:a16="http://schemas.microsoft.com/office/drawing/2014/main" id="{C77E753D-C252-417A-ACCC-F54797B1D0E3}"/>
                  </a:ext>
                </a:extLst>
              </p:cNvPr>
              <p:cNvSpPr/>
              <p:nvPr/>
            </p:nvSpPr>
            <p:spPr>
              <a:xfrm>
                <a:off x="3970759" y="4127211"/>
                <a:ext cx="1938733" cy="461963"/>
              </a:xfrm>
              <a:prstGeom prst="rect">
                <a:avLst/>
              </a:prstGeom>
              <a:solidFill>
                <a:srgbClr val="4472C4"/>
              </a:solidFill>
              <a:ln w="12700" cap="flat" cmpd="sng" algn="ctr">
                <a:solidFill>
                  <a:srgbClr val="4472C4">
                    <a:shade val="50000"/>
                  </a:srgbClr>
                </a:solidFill>
                <a:prstDash val="solid"/>
                <a:miter lim="800000"/>
              </a:ln>
              <a:effectLst/>
            </p:spPr>
            <p:txBody>
              <a:bodyPr lIns="36000" r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050" b="0" i="0" u="none" strike="noStrike" kern="0" cap="none" spc="0" normalizeH="0" baseline="0" noProof="0" dirty="0">
                    <a:ln>
                      <a:noFill/>
                    </a:ln>
                    <a:solidFill>
                      <a:prstClr val="white"/>
                    </a:solidFill>
                    <a:effectLst/>
                    <a:uLnTx/>
                    <a:uFillTx/>
                    <a:latin typeface="Calibri" panose="020F0502020204030204"/>
                    <a:ea typeface="+mn-ea"/>
                    <a:cs typeface="+mn-cs"/>
                  </a:rPr>
                  <a:t>Navigation menus</a:t>
                </a:r>
                <a:endParaRPr kumimoji="0" lang="en-GB" sz="4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2" name="Rectangle 81">
                <a:extLst>
                  <a:ext uri="{FF2B5EF4-FFF2-40B4-BE49-F238E27FC236}">
                    <a16:creationId xmlns:a16="http://schemas.microsoft.com/office/drawing/2014/main" id="{F4F8B9FD-8EA3-4778-8F84-D0B4FD7A1303}"/>
                  </a:ext>
                </a:extLst>
              </p:cNvPr>
              <p:cNvSpPr/>
              <p:nvPr/>
            </p:nvSpPr>
            <p:spPr>
              <a:xfrm>
                <a:off x="3970759" y="4676771"/>
                <a:ext cx="1938733" cy="461963"/>
              </a:xfrm>
              <a:prstGeom prst="rect">
                <a:avLst/>
              </a:prstGeom>
              <a:solidFill>
                <a:srgbClr val="4472C4"/>
              </a:solidFill>
              <a:ln w="12700" cap="flat" cmpd="sng" algn="ctr">
                <a:solidFill>
                  <a:srgbClr val="4472C4">
                    <a:shade val="50000"/>
                  </a:srgbClr>
                </a:solidFill>
                <a:prstDash val="solid"/>
                <a:miter lim="800000"/>
              </a:ln>
              <a:effectLst/>
            </p:spPr>
            <p:txBody>
              <a:bodyPr lIns="36000" r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050" b="0" i="0" u="none" strike="noStrike" kern="0" cap="none" spc="0" normalizeH="0" baseline="0" noProof="0" dirty="0">
                    <a:ln>
                      <a:noFill/>
                    </a:ln>
                    <a:solidFill>
                      <a:prstClr val="white"/>
                    </a:solidFill>
                    <a:effectLst/>
                    <a:uLnTx/>
                    <a:uFillTx/>
                    <a:latin typeface="Calibri" panose="020F0502020204030204"/>
                    <a:ea typeface="+mn-ea"/>
                    <a:cs typeface="+mn-cs"/>
                  </a:rPr>
                  <a:t>Search box</a:t>
                </a:r>
                <a:endParaRPr kumimoji="0" lang="en-GB" sz="4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3" name="Rectangle 82">
                <a:extLst>
                  <a:ext uri="{FF2B5EF4-FFF2-40B4-BE49-F238E27FC236}">
                    <a16:creationId xmlns:a16="http://schemas.microsoft.com/office/drawing/2014/main" id="{AA8BB05E-F004-492F-8133-3C7C2D51853B}"/>
                  </a:ext>
                </a:extLst>
              </p:cNvPr>
              <p:cNvSpPr/>
              <p:nvPr/>
            </p:nvSpPr>
            <p:spPr>
              <a:xfrm>
                <a:off x="3970759" y="5228552"/>
                <a:ext cx="1938733" cy="461963"/>
              </a:xfrm>
              <a:prstGeom prst="rect">
                <a:avLst/>
              </a:prstGeom>
              <a:solidFill>
                <a:srgbClr val="4472C4"/>
              </a:solidFill>
              <a:ln w="12700" cap="flat" cmpd="sng" algn="ctr">
                <a:solidFill>
                  <a:srgbClr val="4472C4">
                    <a:shade val="50000"/>
                  </a:srgbClr>
                </a:solidFill>
                <a:prstDash val="solid"/>
                <a:miter lim="800000"/>
              </a:ln>
              <a:effectLst/>
            </p:spPr>
            <p:txBody>
              <a:bodyPr lIns="36000" r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050" b="0" i="0" u="none" strike="noStrike" kern="0" cap="none" spc="0" normalizeH="0" baseline="0" noProof="0" dirty="0">
                    <a:ln>
                      <a:noFill/>
                    </a:ln>
                    <a:solidFill>
                      <a:prstClr val="white"/>
                    </a:solidFill>
                    <a:effectLst/>
                    <a:uLnTx/>
                    <a:uFillTx/>
                    <a:latin typeface="Calibri" panose="020F0502020204030204"/>
                    <a:ea typeface="+mn-ea"/>
                    <a:cs typeface="+mn-cs"/>
                  </a:rPr>
                  <a:t>Footer</a:t>
                </a:r>
                <a:endParaRPr kumimoji="0" lang="en-GB" sz="4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55" name="Group 54">
              <a:extLst>
                <a:ext uri="{FF2B5EF4-FFF2-40B4-BE49-F238E27FC236}">
                  <a16:creationId xmlns:a16="http://schemas.microsoft.com/office/drawing/2014/main" id="{59F12135-0C75-4EDD-BD72-A7FDE02D03DF}"/>
                </a:ext>
              </a:extLst>
            </p:cNvPr>
            <p:cNvGrpSpPr/>
            <p:nvPr/>
          </p:nvGrpSpPr>
          <p:grpSpPr>
            <a:xfrm>
              <a:off x="4082398" y="4279363"/>
              <a:ext cx="1674000" cy="2424522"/>
              <a:chOff x="3732479" y="3455427"/>
              <a:chExt cx="2113218" cy="2424522"/>
            </a:xfrm>
          </p:grpSpPr>
          <p:sp>
            <p:nvSpPr>
              <p:cNvPr id="76" name="Rectangle 75">
                <a:extLst>
                  <a:ext uri="{FF2B5EF4-FFF2-40B4-BE49-F238E27FC236}">
                    <a16:creationId xmlns:a16="http://schemas.microsoft.com/office/drawing/2014/main" id="{306A8FEE-A5A6-404B-A72E-447C8BACDC39}"/>
                  </a:ext>
                </a:extLst>
              </p:cNvPr>
              <p:cNvSpPr/>
              <p:nvPr/>
            </p:nvSpPr>
            <p:spPr>
              <a:xfrm>
                <a:off x="3732479" y="3455427"/>
                <a:ext cx="2113218" cy="2424522"/>
              </a:xfrm>
              <a:prstGeom prst="rect">
                <a:avLst/>
              </a:prstGeom>
              <a:solidFill>
                <a:srgbClr val="4472C4">
                  <a:lumMod val="20000"/>
                  <a:lumOff val="80000"/>
                </a:srgbClr>
              </a:solidFill>
              <a:ln w="12700" cap="flat" cmpd="sng" algn="ctr">
                <a:solidFill>
                  <a:srgbClr val="4472C4">
                    <a:shade val="50000"/>
                  </a:srgbClr>
                </a:solidFill>
                <a:prstDash val="solid"/>
                <a:miter lim="800000"/>
              </a:ln>
              <a:effectLst/>
            </p:spPr>
            <p:txBody>
              <a:bodyPr lIns="36000" rIns="36000"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a:ln>
                      <a:noFill/>
                    </a:ln>
                    <a:solidFill>
                      <a:prstClr val="black"/>
                    </a:solidFill>
                    <a:effectLst/>
                    <a:uLnTx/>
                    <a:uFillTx/>
                    <a:latin typeface="Calibri" panose="020F0502020204030204"/>
                    <a:ea typeface="+mn-ea"/>
                    <a:cs typeface="+mn-cs"/>
                  </a:rPr>
                  <a:t>Reusable components</a:t>
                </a:r>
              </a:p>
            </p:txBody>
          </p:sp>
          <p:sp>
            <p:nvSpPr>
              <p:cNvPr id="77" name="Rectangle 76">
                <a:extLst>
                  <a:ext uri="{FF2B5EF4-FFF2-40B4-BE49-F238E27FC236}">
                    <a16:creationId xmlns:a16="http://schemas.microsoft.com/office/drawing/2014/main" id="{AA446D53-B694-4715-BEE8-55329E0F535A}"/>
                  </a:ext>
                </a:extLst>
              </p:cNvPr>
              <p:cNvSpPr/>
              <p:nvPr/>
            </p:nvSpPr>
            <p:spPr>
              <a:xfrm>
                <a:off x="3970759" y="4127211"/>
                <a:ext cx="1686029" cy="461963"/>
              </a:xfrm>
              <a:prstGeom prst="rect">
                <a:avLst/>
              </a:prstGeom>
              <a:solidFill>
                <a:srgbClr val="4472C4"/>
              </a:solidFill>
              <a:ln w="12700" cap="flat" cmpd="sng" algn="ctr">
                <a:solidFill>
                  <a:srgbClr val="4472C4">
                    <a:shade val="50000"/>
                  </a:srgbClr>
                </a:solidFill>
                <a:prstDash val="solid"/>
                <a:miter lim="800000"/>
              </a:ln>
              <a:effectLst/>
            </p:spPr>
            <p:txBody>
              <a:bodyPr lIns="36000" r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050" b="0" i="0" u="none" strike="noStrike" kern="0" cap="none" spc="0" normalizeH="0" baseline="0" noProof="0" dirty="0">
                    <a:ln>
                      <a:noFill/>
                    </a:ln>
                    <a:solidFill>
                      <a:prstClr val="white"/>
                    </a:solidFill>
                    <a:effectLst/>
                    <a:uLnTx/>
                    <a:uFillTx/>
                    <a:latin typeface="Calibri" panose="020F0502020204030204"/>
                    <a:ea typeface="+mn-ea"/>
                    <a:cs typeface="+mn-cs"/>
                  </a:rPr>
                  <a:t>Forms</a:t>
                </a:r>
                <a:endParaRPr kumimoji="0" lang="en-GB" sz="4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8" name="Rectangle 77">
                <a:extLst>
                  <a:ext uri="{FF2B5EF4-FFF2-40B4-BE49-F238E27FC236}">
                    <a16:creationId xmlns:a16="http://schemas.microsoft.com/office/drawing/2014/main" id="{DC9E3A80-9EB9-4744-B8FA-93ACB67DB61D}"/>
                  </a:ext>
                </a:extLst>
              </p:cNvPr>
              <p:cNvSpPr/>
              <p:nvPr/>
            </p:nvSpPr>
            <p:spPr>
              <a:xfrm>
                <a:off x="3970759" y="4676771"/>
                <a:ext cx="1686029" cy="461963"/>
              </a:xfrm>
              <a:prstGeom prst="rect">
                <a:avLst/>
              </a:prstGeom>
              <a:solidFill>
                <a:srgbClr val="4472C4"/>
              </a:solidFill>
              <a:ln w="12700" cap="flat" cmpd="sng" algn="ctr">
                <a:solidFill>
                  <a:srgbClr val="4472C4">
                    <a:shade val="50000"/>
                  </a:srgbClr>
                </a:solidFill>
                <a:prstDash val="solid"/>
                <a:miter lim="800000"/>
              </a:ln>
              <a:effectLst/>
            </p:spPr>
            <p:txBody>
              <a:bodyPr lIns="36000" r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050" b="0" i="0" u="none" strike="noStrike" kern="0" cap="none" spc="0" normalizeH="0" baseline="0" noProof="0" dirty="0">
                    <a:ln>
                      <a:noFill/>
                    </a:ln>
                    <a:solidFill>
                      <a:prstClr val="white"/>
                    </a:solidFill>
                    <a:effectLst/>
                    <a:uLnTx/>
                    <a:uFillTx/>
                    <a:latin typeface="Calibri" panose="020F0502020204030204"/>
                    <a:ea typeface="+mn-ea"/>
                    <a:cs typeface="+mn-cs"/>
                  </a:rPr>
                  <a:t>Buttons</a:t>
                </a:r>
                <a:endParaRPr kumimoji="0" lang="en-GB" sz="4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9" name="Rectangle 78">
                <a:extLst>
                  <a:ext uri="{FF2B5EF4-FFF2-40B4-BE49-F238E27FC236}">
                    <a16:creationId xmlns:a16="http://schemas.microsoft.com/office/drawing/2014/main" id="{A16154CD-E2AB-412A-B516-423CAD305575}"/>
                  </a:ext>
                </a:extLst>
              </p:cNvPr>
              <p:cNvSpPr/>
              <p:nvPr/>
            </p:nvSpPr>
            <p:spPr>
              <a:xfrm>
                <a:off x="3970759" y="5228552"/>
                <a:ext cx="1686029" cy="461963"/>
              </a:xfrm>
              <a:prstGeom prst="rect">
                <a:avLst/>
              </a:prstGeom>
              <a:solidFill>
                <a:srgbClr val="4472C4"/>
              </a:solidFill>
              <a:ln w="12700" cap="flat" cmpd="sng" algn="ctr">
                <a:solidFill>
                  <a:srgbClr val="4472C4">
                    <a:shade val="50000"/>
                  </a:srgbClr>
                </a:solidFill>
                <a:prstDash val="solid"/>
                <a:miter lim="800000"/>
              </a:ln>
              <a:effectLst/>
            </p:spPr>
            <p:txBody>
              <a:bodyPr lIns="36000" r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050" b="0" i="0" u="none" strike="noStrike" kern="0" cap="none" spc="0" normalizeH="0" baseline="0" noProof="0" dirty="0">
                    <a:ln>
                      <a:noFill/>
                    </a:ln>
                    <a:solidFill>
                      <a:prstClr val="white"/>
                    </a:solidFill>
                    <a:effectLst/>
                    <a:uLnTx/>
                    <a:uFillTx/>
                    <a:latin typeface="Calibri" panose="020F0502020204030204"/>
                    <a:ea typeface="+mn-ea"/>
                    <a:cs typeface="+mn-cs"/>
                  </a:rPr>
                  <a:t>Accordions</a:t>
                </a:r>
                <a:endParaRPr kumimoji="0" lang="en-GB" sz="4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56" name="Group 55">
              <a:extLst>
                <a:ext uri="{FF2B5EF4-FFF2-40B4-BE49-F238E27FC236}">
                  <a16:creationId xmlns:a16="http://schemas.microsoft.com/office/drawing/2014/main" id="{9BBC0753-9BDF-44BA-A042-BA0BACF7F9B7}"/>
                </a:ext>
              </a:extLst>
            </p:cNvPr>
            <p:cNvGrpSpPr/>
            <p:nvPr/>
          </p:nvGrpSpPr>
          <p:grpSpPr>
            <a:xfrm>
              <a:off x="136075" y="4268582"/>
              <a:ext cx="2098535" cy="2419623"/>
              <a:chOff x="3732479" y="3455427"/>
              <a:chExt cx="2403333" cy="2424522"/>
            </a:xfrm>
          </p:grpSpPr>
          <p:sp>
            <p:nvSpPr>
              <p:cNvPr id="72" name="Rectangle 71">
                <a:extLst>
                  <a:ext uri="{FF2B5EF4-FFF2-40B4-BE49-F238E27FC236}">
                    <a16:creationId xmlns:a16="http://schemas.microsoft.com/office/drawing/2014/main" id="{CE057081-5BA1-4A01-8ECE-17C027F5347D}"/>
                  </a:ext>
                </a:extLst>
              </p:cNvPr>
              <p:cNvSpPr/>
              <p:nvPr/>
            </p:nvSpPr>
            <p:spPr>
              <a:xfrm>
                <a:off x="3732479" y="3455427"/>
                <a:ext cx="2403333" cy="2424522"/>
              </a:xfrm>
              <a:prstGeom prst="rect">
                <a:avLst/>
              </a:prstGeom>
              <a:solidFill>
                <a:srgbClr val="4472C4">
                  <a:lumMod val="20000"/>
                  <a:lumOff val="80000"/>
                </a:srgbClr>
              </a:solidFill>
              <a:ln w="12700" cap="flat" cmpd="sng" algn="ctr">
                <a:solidFill>
                  <a:srgbClr val="4472C4">
                    <a:shade val="50000"/>
                  </a:srgbClr>
                </a:solidFill>
                <a:prstDash val="solid"/>
                <a:miter lim="800000"/>
              </a:ln>
              <a:effectLst/>
            </p:spPr>
            <p:txBody>
              <a:bodyPr lIns="36000" rIns="36000"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a:ln>
                      <a:noFill/>
                    </a:ln>
                    <a:solidFill>
                      <a:prstClr val="black"/>
                    </a:solidFill>
                    <a:effectLst/>
                    <a:uLnTx/>
                    <a:uFillTx/>
                    <a:latin typeface="Calibri" panose="020F0502020204030204"/>
                    <a:ea typeface="+mn-ea"/>
                    <a:cs typeface="+mn-cs"/>
                  </a:rPr>
                  <a:t>Style sheets defining design elements</a:t>
                </a:r>
              </a:p>
            </p:txBody>
          </p:sp>
          <p:sp>
            <p:nvSpPr>
              <p:cNvPr id="73" name="Rectangle 72">
                <a:extLst>
                  <a:ext uri="{FF2B5EF4-FFF2-40B4-BE49-F238E27FC236}">
                    <a16:creationId xmlns:a16="http://schemas.microsoft.com/office/drawing/2014/main" id="{3E0368B3-4E41-4F87-A2F4-F8898F8CCA5A}"/>
                  </a:ext>
                </a:extLst>
              </p:cNvPr>
              <p:cNvSpPr/>
              <p:nvPr/>
            </p:nvSpPr>
            <p:spPr>
              <a:xfrm>
                <a:off x="3970759" y="4127211"/>
                <a:ext cx="1938733" cy="461963"/>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050" b="0" i="0" u="none" strike="noStrike" kern="0" cap="none" spc="0" normalizeH="0" baseline="0" noProof="0" dirty="0">
                    <a:ln>
                      <a:noFill/>
                    </a:ln>
                    <a:solidFill>
                      <a:prstClr val="white"/>
                    </a:solidFill>
                    <a:effectLst/>
                    <a:uLnTx/>
                    <a:uFillTx/>
                    <a:latin typeface="Calibri" panose="020F0502020204030204"/>
                    <a:ea typeface="+mn-ea"/>
                    <a:cs typeface="+mn-cs"/>
                  </a:rPr>
                  <a:t>Colours</a:t>
                </a:r>
                <a:endParaRPr kumimoji="0" lang="en-GB" sz="4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4" name="Rectangle 73">
                <a:extLst>
                  <a:ext uri="{FF2B5EF4-FFF2-40B4-BE49-F238E27FC236}">
                    <a16:creationId xmlns:a16="http://schemas.microsoft.com/office/drawing/2014/main" id="{B1925BCC-D2CA-4172-828A-85EF1C1C438A}"/>
                  </a:ext>
                </a:extLst>
              </p:cNvPr>
              <p:cNvSpPr/>
              <p:nvPr/>
            </p:nvSpPr>
            <p:spPr>
              <a:xfrm>
                <a:off x="3970759" y="4676771"/>
                <a:ext cx="1938733" cy="461963"/>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050" b="0" i="0" u="none" strike="noStrike" kern="0" cap="none" spc="0" normalizeH="0" baseline="0" noProof="0" dirty="0">
                    <a:ln>
                      <a:noFill/>
                    </a:ln>
                    <a:solidFill>
                      <a:prstClr val="white"/>
                    </a:solidFill>
                    <a:effectLst/>
                    <a:uLnTx/>
                    <a:uFillTx/>
                    <a:latin typeface="Calibri" panose="020F0502020204030204"/>
                    <a:ea typeface="+mn-ea"/>
                    <a:cs typeface="+mn-cs"/>
                  </a:rPr>
                  <a:t>Font style</a:t>
                </a:r>
                <a:endParaRPr kumimoji="0" lang="en-GB" sz="4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5" name="Rectangle 74">
                <a:extLst>
                  <a:ext uri="{FF2B5EF4-FFF2-40B4-BE49-F238E27FC236}">
                    <a16:creationId xmlns:a16="http://schemas.microsoft.com/office/drawing/2014/main" id="{28FFDAAE-493A-4A43-A828-72D482ED245D}"/>
                  </a:ext>
                </a:extLst>
              </p:cNvPr>
              <p:cNvSpPr/>
              <p:nvPr/>
            </p:nvSpPr>
            <p:spPr>
              <a:xfrm>
                <a:off x="3970759" y="5226330"/>
                <a:ext cx="1938733" cy="461963"/>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050" b="0" i="0" u="none" strike="noStrike" kern="0" cap="none" spc="0" normalizeH="0" baseline="0" noProof="0" dirty="0">
                    <a:ln>
                      <a:noFill/>
                    </a:ln>
                    <a:solidFill>
                      <a:prstClr val="white"/>
                    </a:solidFill>
                    <a:effectLst/>
                    <a:uLnTx/>
                    <a:uFillTx/>
                    <a:latin typeface="Calibri" panose="020F0502020204030204"/>
                    <a:ea typeface="+mn-ea"/>
                    <a:cs typeface="+mn-cs"/>
                  </a:rPr>
                  <a:t>Font size</a:t>
                </a:r>
                <a:endParaRPr kumimoji="0" lang="en-GB" sz="4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grpSp>
        <p:sp>
          <p:nvSpPr>
            <p:cNvPr id="57" name="Rectangle 56">
              <a:extLst>
                <a:ext uri="{FF2B5EF4-FFF2-40B4-BE49-F238E27FC236}">
                  <a16:creationId xmlns:a16="http://schemas.microsoft.com/office/drawing/2014/main" id="{023B0D02-BC67-495B-812E-5808C52F7FC3}"/>
                </a:ext>
              </a:extLst>
            </p:cNvPr>
            <p:cNvSpPr/>
            <p:nvPr/>
          </p:nvSpPr>
          <p:spPr>
            <a:xfrm>
              <a:off x="5868964" y="3620034"/>
              <a:ext cx="3543414" cy="583606"/>
            </a:xfrm>
            <a:prstGeom prst="rect">
              <a:avLst/>
            </a:prstGeom>
            <a:solidFill>
              <a:srgbClr val="4472C4"/>
            </a:solidFill>
            <a:ln w="12700" cap="flat" cmpd="sng" algn="ctr">
              <a:solidFill>
                <a:srgbClr val="4472C4">
                  <a:shade val="50000"/>
                </a:srgbClr>
              </a:solidFill>
              <a:prstDash val="solid"/>
              <a:miter lim="800000"/>
            </a:ln>
            <a:effectLst/>
          </p:spPr>
          <p:txBody>
            <a:bodyPr lIns="36000" r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rPr>
                <a:t>Informative content</a:t>
              </a:r>
              <a:endParaRPr kumimoji="0" lang="en-GB" sz="9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grpSp>
          <p:nvGrpSpPr>
            <p:cNvPr id="58" name="Group 57">
              <a:extLst>
                <a:ext uri="{FF2B5EF4-FFF2-40B4-BE49-F238E27FC236}">
                  <a16:creationId xmlns:a16="http://schemas.microsoft.com/office/drawing/2014/main" id="{C07D667A-61A7-487E-A9C8-4D4D6A337FB0}"/>
                </a:ext>
              </a:extLst>
            </p:cNvPr>
            <p:cNvGrpSpPr/>
            <p:nvPr/>
          </p:nvGrpSpPr>
          <p:grpSpPr>
            <a:xfrm>
              <a:off x="5867765" y="4293540"/>
              <a:ext cx="3543414" cy="2424522"/>
              <a:chOff x="3732479" y="3455427"/>
              <a:chExt cx="2428875" cy="2424522"/>
            </a:xfrm>
          </p:grpSpPr>
          <p:sp>
            <p:nvSpPr>
              <p:cNvPr id="68" name="Rectangle 67">
                <a:extLst>
                  <a:ext uri="{FF2B5EF4-FFF2-40B4-BE49-F238E27FC236}">
                    <a16:creationId xmlns:a16="http://schemas.microsoft.com/office/drawing/2014/main" id="{C095D283-B0CE-49B4-9C5C-9F2167A28EF6}"/>
                  </a:ext>
                </a:extLst>
              </p:cNvPr>
              <p:cNvSpPr/>
              <p:nvPr/>
            </p:nvSpPr>
            <p:spPr>
              <a:xfrm>
                <a:off x="3732479" y="3455427"/>
                <a:ext cx="2428875" cy="2424522"/>
              </a:xfrm>
              <a:prstGeom prst="rect">
                <a:avLst/>
              </a:prstGeom>
              <a:solidFill>
                <a:srgbClr val="4472C4">
                  <a:lumMod val="20000"/>
                  <a:lumOff val="80000"/>
                </a:srgbClr>
              </a:solidFill>
              <a:ln w="12700" cap="flat" cmpd="sng" algn="ctr">
                <a:solidFill>
                  <a:srgbClr val="4472C4">
                    <a:shade val="50000"/>
                  </a:srgbClr>
                </a:solidFill>
                <a:prstDash val="solid"/>
                <a:miter lim="800000"/>
              </a:ln>
              <a:effectLst/>
            </p:spPr>
            <p:txBody>
              <a:bodyPr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a:ln>
                      <a:noFill/>
                    </a:ln>
                    <a:solidFill>
                      <a:prstClr val="black"/>
                    </a:solidFill>
                    <a:effectLst/>
                    <a:uLnTx/>
                    <a:uFillTx/>
                    <a:latin typeface="Calibri" panose="020F0502020204030204"/>
                    <a:ea typeface="+mn-ea"/>
                    <a:cs typeface="+mn-cs"/>
                  </a:rPr>
                  <a:t>Web page specific content consumed by users</a:t>
                </a:r>
              </a:p>
            </p:txBody>
          </p:sp>
          <p:sp>
            <p:nvSpPr>
              <p:cNvPr id="69" name="Rectangle 68">
                <a:extLst>
                  <a:ext uri="{FF2B5EF4-FFF2-40B4-BE49-F238E27FC236}">
                    <a16:creationId xmlns:a16="http://schemas.microsoft.com/office/drawing/2014/main" id="{8896D636-A191-48FA-87C3-D6ADACE57206}"/>
                  </a:ext>
                </a:extLst>
              </p:cNvPr>
              <p:cNvSpPr/>
              <p:nvPr/>
            </p:nvSpPr>
            <p:spPr>
              <a:xfrm>
                <a:off x="3970759" y="4127211"/>
                <a:ext cx="1938733" cy="461963"/>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050" b="0" i="0" u="none" strike="noStrike" kern="0" cap="none" spc="0" normalizeH="0" baseline="0" noProof="0" dirty="0">
                    <a:ln>
                      <a:noFill/>
                    </a:ln>
                    <a:solidFill>
                      <a:prstClr val="white"/>
                    </a:solidFill>
                    <a:effectLst/>
                    <a:uLnTx/>
                    <a:uFillTx/>
                    <a:latin typeface="Calibri" panose="020F0502020204030204"/>
                    <a:ea typeface="+mn-ea"/>
                    <a:cs typeface="+mn-cs"/>
                  </a:rPr>
                  <a:t>Text, headings, lists</a:t>
                </a:r>
                <a:endParaRPr kumimoji="0" lang="en-GB" sz="4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0" name="Rectangle 69">
                <a:extLst>
                  <a:ext uri="{FF2B5EF4-FFF2-40B4-BE49-F238E27FC236}">
                    <a16:creationId xmlns:a16="http://schemas.microsoft.com/office/drawing/2014/main" id="{10CC6439-B990-4BBE-A987-0D9BE42913EA}"/>
                  </a:ext>
                </a:extLst>
              </p:cNvPr>
              <p:cNvSpPr/>
              <p:nvPr/>
            </p:nvSpPr>
            <p:spPr>
              <a:xfrm>
                <a:off x="3970759" y="4676771"/>
                <a:ext cx="1938733" cy="461963"/>
              </a:xfrm>
              <a:prstGeom prst="rect">
                <a:avLst/>
              </a:prstGeom>
              <a:solidFill>
                <a:srgbClr val="4472C4"/>
              </a:solidFill>
              <a:ln w="12700" cap="flat" cmpd="sng" algn="ctr">
                <a:solidFill>
                  <a:srgbClr val="4472C4">
                    <a:shade val="50000"/>
                  </a:srgbClr>
                </a:solidFill>
                <a:prstDash val="solid"/>
                <a:miter lim="800000"/>
              </a:ln>
              <a:effectLst/>
            </p:spPr>
            <p:txBody>
              <a:bodyPr lIns="36000" r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050" b="0" i="0" u="none" strike="noStrike" kern="0" cap="none" spc="0" normalizeH="0" baseline="0" noProof="0" dirty="0">
                    <a:ln>
                      <a:noFill/>
                    </a:ln>
                    <a:solidFill>
                      <a:prstClr val="white"/>
                    </a:solidFill>
                    <a:effectLst/>
                    <a:uLnTx/>
                    <a:uFillTx/>
                    <a:latin typeface="Calibri" panose="020F0502020204030204"/>
                    <a:ea typeface="+mn-ea"/>
                    <a:cs typeface="+mn-cs"/>
                  </a:rPr>
                  <a:t>Images, icons, time-based media</a:t>
                </a:r>
                <a:endParaRPr kumimoji="0" lang="en-GB" sz="4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1" name="Rectangle 70">
                <a:extLst>
                  <a:ext uri="{FF2B5EF4-FFF2-40B4-BE49-F238E27FC236}">
                    <a16:creationId xmlns:a16="http://schemas.microsoft.com/office/drawing/2014/main" id="{2A2F09D6-4882-4C98-A075-AB33BE079B48}"/>
                  </a:ext>
                </a:extLst>
              </p:cNvPr>
              <p:cNvSpPr/>
              <p:nvPr/>
            </p:nvSpPr>
            <p:spPr>
              <a:xfrm>
                <a:off x="3970759" y="5228552"/>
                <a:ext cx="1938733" cy="461963"/>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050" b="0" i="0" u="none" strike="noStrike" kern="0" cap="none" spc="0" normalizeH="0" baseline="0" noProof="0" dirty="0">
                    <a:ln>
                      <a:noFill/>
                    </a:ln>
                    <a:solidFill>
                      <a:prstClr val="white"/>
                    </a:solidFill>
                    <a:effectLst/>
                    <a:uLnTx/>
                    <a:uFillTx/>
                    <a:latin typeface="Calibri" panose="020F0502020204030204"/>
                    <a:ea typeface="+mn-ea"/>
                    <a:cs typeface="+mn-cs"/>
                  </a:rPr>
                  <a:t>Links, labels &amp; accessible names</a:t>
                </a:r>
                <a:endParaRPr kumimoji="0" lang="en-GB" sz="4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grpSp>
        <p:cxnSp>
          <p:nvCxnSpPr>
            <p:cNvPr id="59" name="Straight Arrow Connector 58">
              <a:extLst>
                <a:ext uri="{FF2B5EF4-FFF2-40B4-BE49-F238E27FC236}">
                  <a16:creationId xmlns:a16="http://schemas.microsoft.com/office/drawing/2014/main" id="{E810A6D6-C5AC-4B40-BB54-E226E9C8BA50}"/>
                </a:ext>
              </a:extLst>
            </p:cNvPr>
            <p:cNvCxnSpPr>
              <a:cxnSpLocks/>
              <a:stCxn id="49" idx="2"/>
              <a:endCxn id="50" idx="0"/>
            </p:cNvCxnSpPr>
            <p:nvPr/>
          </p:nvCxnSpPr>
          <p:spPr>
            <a:xfrm>
              <a:off x="2086174" y="1210845"/>
              <a:ext cx="2674808" cy="671282"/>
            </a:xfrm>
            <a:prstGeom prst="straightConnector1">
              <a:avLst/>
            </a:prstGeom>
            <a:noFill/>
            <a:ln w="38100" cap="flat" cmpd="sng" algn="ctr">
              <a:solidFill>
                <a:srgbClr val="4472C4"/>
              </a:solidFill>
              <a:prstDash val="solid"/>
              <a:miter lim="800000"/>
              <a:tailEnd type="triangle"/>
            </a:ln>
            <a:effectLst/>
          </p:spPr>
        </p:cxnSp>
        <p:cxnSp>
          <p:nvCxnSpPr>
            <p:cNvPr id="60" name="Straight Arrow Connector 59">
              <a:extLst>
                <a:ext uri="{FF2B5EF4-FFF2-40B4-BE49-F238E27FC236}">
                  <a16:creationId xmlns:a16="http://schemas.microsoft.com/office/drawing/2014/main" id="{B6CBF3A5-C29B-478C-AD23-FEE837E1D61A}"/>
                </a:ext>
              </a:extLst>
            </p:cNvPr>
            <p:cNvCxnSpPr>
              <a:stCxn id="50" idx="2"/>
              <a:endCxn id="53" idx="0"/>
            </p:cNvCxnSpPr>
            <p:nvPr/>
          </p:nvCxnSpPr>
          <p:spPr>
            <a:xfrm flipH="1">
              <a:off x="1185342" y="2812231"/>
              <a:ext cx="3575641" cy="800944"/>
            </a:xfrm>
            <a:prstGeom prst="straightConnector1">
              <a:avLst/>
            </a:prstGeom>
            <a:noFill/>
            <a:ln w="38100" cap="flat" cmpd="sng" algn="ctr">
              <a:solidFill>
                <a:srgbClr val="4472C4"/>
              </a:solidFill>
              <a:prstDash val="solid"/>
              <a:miter lim="800000"/>
              <a:tailEnd type="triangle"/>
            </a:ln>
            <a:effectLst/>
          </p:spPr>
        </p:cxnSp>
        <p:cxnSp>
          <p:nvCxnSpPr>
            <p:cNvPr id="61" name="Straight Arrow Connector 60">
              <a:extLst>
                <a:ext uri="{FF2B5EF4-FFF2-40B4-BE49-F238E27FC236}">
                  <a16:creationId xmlns:a16="http://schemas.microsoft.com/office/drawing/2014/main" id="{C2065FB8-D1F9-4F3F-B2E7-5B048450115F}"/>
                </a:ext>
              </a:extLst>
            </p:cNvPr>
            <p:cNvCxnSpPr>
              <a:stCxn id="50" idx="2"/>
              <a:endCxn id="52" idx="0"/>
            </p:cNvCxnSpPr>
            <p:nvPr/>
          </p:nvCxnSpPr>
          <p:spPr>
            <a:xfrm flipH="1">
              <a:off x="4050588" y="2812231"/>
              <a:ext cx="710395" cy="807803"/>
            </a:xfrm>
            <a:prstGeom prst="straightConnector1">
              <a:avLst/>
            </a:prstGeom>
            <a:noFill/>
            <a:ln w="38100" cap="flat" cmpd="sng" algn="ctr">
              <a:solidFill>
                <a:srgbClr val="4472C4"/>
              </a:solidFill>
              <a:prstDash val="solid"/>
              <a:miter lim="800000"/>
              <a:tailEnd type="triangle"/>
            </a:ln>
            <a:effectLst/>
          </p:spPr>
        </p:cxnSp>
        <p:cxnSp>
          <p:nvCxnSpPr>
            <p:cNvPr id="62" name="Straight Arrow Connector 61">
              <a:extLst>
                <a:ext uri="{FF2B5EF4-FFF2-40B4-BE49-F238E27FC236}">
                  <a16:creationId xmlns:a16="http://schemas.microsoft.com/office/drawing/2014/main" id="{4A629EDD-B96C-4DB4-A1D7-B117D081E82E}"/>
                </a:ext>
              </a:extLst>
            </p:cNvPr>
            <p:cNvCxnSpPr>
              <a:stCxn id="50" idx="2"/>
              <a:endCxn id="57" idx="0"/>
            </p:cNvCxnSpPr>
            <p:nvPr/>
          </p:nvCxnSpPr>
          <p:spPr>
            <a:xfrm>
              <a:off x="4760983" y="2812231"/>
              <a:ext cx="2879688" cy="807803"/>
            </a:xfrm>
            <a:prstGeom prst="straightConnector1">
              <a:avLst/>
            </a:prstGeom>
            <a:noFill/>
            <a:ln w="38100" cap="flat" cmpd="sng" algn="ctr">
              <a:solidFill>
                <a:srgbClr val="4472C4"/>
              </a:solidFill>
              <a:prstDash val="solid"/>
              <a:miter lim="800000"/>
              <a:tailEnd type="triangle"/>
            </a:ln>
            <a:effectLst/>
          </p:spPr>
        </p:cxnSp>
        <p:grpSp>
          <p:nvGrpSpPr>
            <p:cNvPr id="63" name="Group 62">
              <a:extLst>
                <a:ext uri="{FF2B5EF4-FFF2-40B4-BE49-F238E27FC236}">
                  <a16:creationId xmlns:a16="http://schemas.microsoft.com/office/drawing/2014/main" id="{F8D8B400-ACF3-4F17-9F37-8056CF4AA2D5}"/>
                </a:ext>
              </a:extLst>
            </p:cNvPr>
            <p:cNvGrpSpPr/>
            <p:nvPr/>
          </p:nvGrpSpPr>
          <p:grpSpPr>
            <a:xfrm>
              <a:off x="9639695" y="725319"/>
              <a:ext cx="2428875" cy="2703681"/>
              <a:chOff x="9627050" y="410222"/>
              <a:chExt cx="2428875" cy="2703681"/>
            </a:xfrm>
          </p:grpSpPr>
          <p:sp>
            <p:nvSpPr>
              <p:cNvPr id="64" name="Rectangle 63">
                <a:extLst>
                  <a:ext uri="{FF2B5EF4-FFF2-40B4-BE49-F238E27FC236}">
                    <a16:creationId xmlns:a16="http://schemas.microsoft.com/office/drawing/2014/main" id="{9BEAA32E-E5AF-4CD6-BC94-2920C12309F5}"/>
                  </a:ext>
                </a:extLst>
              </p:cNvPr>
              <p:cNvSpPr/>
              <p:nvPr/>
            </p:nvSpPr>
            <p:spPr>
              <a:xfrm>
                <a:off x="9627050" y="410222"/>
                <a:ext cx="2428875" cy="2703681"/>
              </a:xfrm>
              <a:prstGeom prst="rect">
                <a:avLst/>
              </a:prstGeom>
              <a:solidFill>
                <a:srgbClr val="ED7D31">
                  <a:lumMod val="40000"/>
                  <a:lumOff val="60000"/>
                </a:srgbClr>
              </a:solidFill>
              <a:ln w="12700" cap="flat" cmpd="sng" algn="ctr">
                <a:solidFill>
                  <a:srgbClr val="4472C4">
                    <a:shade val="50000"/>
                  </a:srgbClr>
                </a:solidFill>
                <a:prstDash val="solid"/>
                <a:miter lim="800000"/>
              </a:ln>
              <a:effectLst/>
            </p:spPr>
            <p:txBody>
              <a:bodyPr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a:ln>
                      <a:noFill/>
                    </a:ln>
                    <a:solidFill>
                      <a:prstClr val="black"/>
                    </a:solidFill>
                    <a:effectLst/>
                    <a:uLnTx/>
                    <a:uFillTx/>
                    <a:latin typeface="Calibri" panose="020F0502020204030204"/>
                    <a:ea typeface="+mn-ea"/>
                    <a:cs typeface="+mn-cs"/>
                  </a:rPr>
                  <a:t>Content collections with specific exemptions</a:t>
                </a:r>
              </a:p>
            </p:txBody>
          </p:sp>
          <p:sp>
            <p:nvSpPr>
              <p:cNvPr id="65" name="Rectangle 64">
                <a:extLst>
                  <a:ext uri="{FF2B5EF4-FFF2-40B4-BE49-F238E27FC236}">
                    <a16:creationId xmlns:a16="http://schemas.microsoft.com/office/drawing/2014/main" id="{07C12602-EFE2-466E-9AF8-6F6BAD1229ED}"/>
                  </a:ext>
                </a:extLst>
              </p:cNvPr>
              <p:cNvSpPr/>
              <p:nvPr/>
            </p:nvSpPr>
            <p:spPr>
              <a:xfrm>
                <a:off x="9888676" y="1344137"/>
                <a:ext cx="1938734" cy="461963"/>
              </a:xfrm>
              <a:prstGeom prst="rect">
                <a:avLst/>
              </a:prstGeom>
              <a:solidFill>
                <a:srgbClr val="ED7D31">
                  <a:lumMod val="75000"/>
                </a:srgbClr>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a:ln>
                      <a:noFill/>
                    </a:ln>
                    <a:solidFill>
                      <a:prstClr val="white"/>
                    </a:solidFill>
                    <a:effectLst/>
                    <a:uLnTx/>
                    <a:uFillTx/>
                    <a:latin typeface="Calibri" panose="020F0502020204030204"/>
                    <a:ea typeface="+mn-ea"/>
                    <a:cs typeface="+mn-cs"/>
                  </a:rPr>
                  <a:t>Heritage collections</a:t>
                </a:r>
              </a:p>
            </p:txBody>
          </p:sp>
          <p:sp>
            <p:nvSpPr>
              <p:cNvPr id="66" name="Rectangle 65">
                <a:extLst>
                  <a:ext uri="{FF2B5EF4-FFF2-40B4-BE49-F238E27FC236}">
                    <a16:creationId xmlns:a16="http://schemas.microsoft.com/office/drawing/2014/main" id="{73C7C03E-697D-4E74-B5F5-7F1A8491E7BC}"/>
                  </a:ext>
                </a:extLst>
              </p:cNvPr>
              <p:cNvSpPr/>
              <p:nvPr/>
            </p:nvSpPr>
            <p:spPr>
              <a:xfrm>
                <a:off x="9888676" y="1919084"/>
                <a:ext cx="1938734" cy="461963"/>
              </a:xfrm>
              <a:prstGeom prst="rect">
                <a:avLst/>
              </a:prstGeom>
              <a:solidFill>
                <a:srgbClr val="ED7D31">
                  <a:lumMod val="75000"/>
                </a:srgbClr>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a:ln>
                      <a:noFill/>
                    </a:ln>
                    <a:solidFill>
                      <a:prstClr val="white"/>
                    </a:solidFill>
                    <a:effectLst/>
                    <a:uLnTx/>
                    <a:uFillTx/>
                    <a:latin typeface="Calibri" panose="020F0502020204030204"/>
                    <a:ea typeface="+mn-ea"/>
                    <a:cs typeface="+mn-cs"/>
                  </a:rPr>
                  <a:t>Intranet / Extranets</a:t>
                </a:r>
              </a:p>
            </p:txBody>
          </p:sp>
          <p:sp>
            <p:nvSpPr>
              <p:cNvPr id="67" name="Rectangle 66">
                <a:extLst>
                  <a:ext uri="{FF2B5EF4-FFF2-40B4-BE49-F238E27FC236}">
                    <a16:creationId xmlns:a16="http://schemas.microsoft.com/office/drawing/2014/main" id="{3D7EA588-2868-44C3-9B08-A312687850D0}"/>
                  </a:ext>
                </a:extLst>
              </p:cNvPr>
              <p:cNvSpPr/>
              <p:nvPr/>
            </p:nvSpPr>
            <p:spPr>
              <a:xfrm>
                <a:off x="9888676" y="2460880"/>
                <a:ext cx="1938734" cy="461963"/>
              </a:xfrm>
              <a:prstGeom prst="rect">
                <a:avLst/>
              </a:prstGeom>
              <a:solidFill>
                <a:srgbClr val="ED7D31">
                  <a:lumMod val="75000"/>
                </a:srgbClr>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a:ln>
                      <a:noFill/>
                    </a:ln>
                    <a:solidFill>
                      <a:prstClr val="white"/>
                    </a:solidFill>
                    <a:effectLst/>
                    <a:uLnTx/>
                    <a:uFillTx/>
                    <a:latin typeface="Calibri" panose="020F0502020204030204"/>
                    <a:ea typeface="+mn-ea"/>
                    <a:cs typeface="+mn-cs"/>
                  </a:rPr>
                  <a:t>Archives</a:t>
                </a:r>
              </a:p>
            </p:txBody>
          </p:sp>
        </p:grpSp>
      </p:grpSp>
    </p:spTree>
    <p:extLst>
      <p:ext uri="{BB962C8B-B14F-4D97-AF65-F5344CB8AC3E}">
        <p14:creationId xmlns:p14="http://schemas.microsoft.com/office/powerpoint/2010/main" val="3641532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71B4C58-3633-4944-B0B6-56802FEAF9E8}"/>
              </a:ext>
            </a:extLst>
          </p:cNvPr>
          <p:cNvSpPr/>
          <p:nvPr/>
        </p:nvSpPr>
        <p:spPr>
          <a:xfrm>
            <a:off x="1929995" y="1446885"/>
            <a:ext cx="729475" cy="362225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a:solidFill>
                <a:schemeClr val="tx2"/>
              </a:solidFill>
            </a:endParaRPr>
          </a:p>
        </p:txBody>
      </p:sp>
      <p:sp>
        <p:nvSpPr>
          <p:cNvPr id="13" name="Rectangle 12">
            <a:extLst>
              <a:ext uri="{FF2B5EF4-FFF2-40B4-BE49-F238E27FC236}">
                <a16:creationId xmlns:a16="http://schemas.microsoft.com/office/drawing/2014/main" id="{60C5CE8B-A7E2-425C-8B5C-18335AC58B4D}"/>
              </a:ext>
            </a:extLst>
          </p:cNvPr>
          <p:cNvSpPr/>
          <p:nvPr/>
        </p:nvSpPr>
        <p:spPr>
          <a:xfrm>
            <a:off x="1848836" y="852256"/>
            <a:ext cx="7037713" cy="503512"/>
          </a:xfrm>
          <a:prstGeom prst="rect">
            <a:avLst/>
          </a:prstGeom>
          <a:gradFill flip="none" rotWithShape="1">
            <a:gsLst>
              <a:gs pos="17000">
                <a:schemeClr val="accent1">
                  <a:lumMod val="20000"/>
                  <a:lumOff val="80000"/>
                </a:schemeClr>
              </a:gs>
              <a:gs pos="71000">
                <a:schemeClr val="accent5">
                  <a:lumMod val="20000"/>
                  <a:lumOff val="80000"/>
                </a:schemeClr>
              </a:gs>
              <a:gs pos="31000">
                <a:schemeClr val="accent5">
                  <a:lumMod val="20000"/>
                  <a:lumOff val="80000"/>
                </a:schemeClr>
              </a:gs>
              <a:gs pos="88000">
                <a:srgbClr val="92D05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a:solidFill>
                <a:schemeClr val="tx2"/>
              </a:solidFill>
            </a:endParaRPr>
          </a:p>
        </p:txBody>
      </p:sp>
      <p:sp>
        <p:nvSpPr>
          <p:cNvPr id="69" name="Rectangle 68">
            <a:extLst>
              <a:ext uri="{FF2B5EF4-FFF2-40B4-BE49-F238E27FC236}">
                <a16:creationId xmlns:a16="http://schemas.microsoft.com/office/drawing/2014/main" id="{70FB1468-9838-44DC-BD60-1D8BE17CE5B8}"/>
              </a:ext>
            </a:extLst>
          </p:cNvPr>
          <p:cNvSpPr/>
          <p:nvPr/>
        </p:nvSpPr>
        <p:spPr>
          <a:xfrm>
            <a:off x="3764218" y="1453523"/>
            <a:ext cx="2005745" cy="362225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a:solidFill>
                <a:schemeClr val="tx2"/>
              </a:solidFill>
            </a:endParaRPr>
          </a:p>
        </p:txBody>
      </p:sp>
      <p:cxnSp>
        <p:nvCxnSpPr>
          <p:cNvPr id="14" name="Straight Connector 13">
            <a:extLst>
              <a:ext uri="{FF2B5EF4-FFF2-40B4-BE49-F238E27FC236}">
                <a16:creationId xmlns:a16="http://schemas.microsoft.com/office/drawing/2014/main" id="{24BF5535-8CD8-4576-9A87-60B13A607EA8}"/>
              </a:ext>
            </a:extLst>
          </p:cNvPr>
          <p:cNvCxnSpPr/>
          <p:nvPr/>
        </p:nvCxnSpPr>
        <p:spPr>
          <a:xfrm>
            <a:off x="79899" y="1970849"/>
            <a:ext cx="856695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7B13B118-7E20-412A-B555-682DB477D4E6}"/>
              </a:ext>
            </a:extLst>
          </p:cNvPr>
          <p:cNvCxnSpPr/>
          <p:nvPr/>
        </p:nvCxnSpPr>
        <p:spPr>
          <a:xfrm>
            <a:off x="79899" y="2820331"/>
            <a:ext cx="856695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F32AF67C-1348-4623-82EC-EA19026D05AE}"/>
              </a:ext>
            </a:extLst>
          </p:cNvPr>
          <p:cNvCxnSpPr/>
          <p:nvPr/>
        </p:nvCxnSpPr>
        <p:spPr>
          <a:xfrm>
            <a:off x="79899" y="3734731"/>
            <a:ext cx="8566951"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Title 5">
            <a:extLst>
              <a:ext uri="{FF2B5EF4-FFF2-40B4-BE49-F238E27FC236}">
                <a16:creationId xmlns:a16="http://schemas.microsoft.com/office/drawing/2014/main" id="{C1D78025-3B41-43D7-B456-242B269A2477}"/>
              </a:ext>
            </a:extLst>
          </p:cNvPr>
          <p:cNvSpPr>
            <a:spLocks noGrp="1"/>
          </p:cNvSpPr>
          <p:nvPr>
            <p:ph type="title"/>
          </p:nvPr>
        </p:nvSpPr>
        <p:spPr/>
        <p:txBody>
          <a:bodyPr/>
          <a:lstStyle/>
          <a:p>
            <a:r>
              <a:rPr lang="en-GB" dirty="0"/>
              <a:t>Timing is everything - websites</a:t>
            </a:r>
          </a:p>
        </p:txBody>
      </p:sp>
      <p:sp>
        <p:nvSpPr>
          <p:cNvPr id="10" name="TextBox 9">
            <a:extLst>
              <a:ext uri="{FF2B5EF4-FFF2-40B4-BE49-F238E27FC236}">
                <a16:creationId xmlns:a16="http://schemas.microsoft.com/office/drawing/2014/main" id="{E916B2A8-B3F2-478D-BB69-8EBA47E157E5}"/>
              </a:ext>
            </a:extLst>
          </p:cNvPr>
          <p:cNvSpPr txBox="1"/>
          <p:nvPr/>
        </p:nvSpPr>
        <p:spPr>
          <a:xfrm>
            <a:off x="2086252" y="872103"/>
            <a:ext cx="1162976" cy="377402"/>
          </a:xfrm>
          <a:prstGeom prst="rect">
            <a:avLst/>
          </a:prstGeom>
          <a:noFill/>
        </p:spPr>
        <p:txBody>
          <a:bodyPr wrap="square" lIns="72000" tIns="36000" rIns="72000" bIns="36000" rtlCol="0" anchor="ctr" anchorCtr="0">
            <a:spAutoFit/>
          </a:bodyPr>
          <a:lstStyle/>
          <a:p>
            <a:pPr>
              <a:lnSpc>
                <a:spcPct val="99000"/>
              </a:lnSpc>
            </a:pPr>
            <a:r>
              <a:rPr lang="en-GB" sz="2000" dirty="0"/>
              <a:t>Website</a:t>
            </a:r>
          </a:p>
        </p:txBody>
      </p:sp>
      <p:sp>
        <p:nvSpPr>
          <p:cNvPr id="12" name="Arrow: Down 11">
            <a:extLst>
              <a:ext uri="{FF2B5EF4-FFF2-40B4-BE49-F238E27FC236}">
                <a16:creationId xmlns:a16="http://schemas.microsoft.com/office/drawing/2014/main" id="{DF2E53DD-C033-488F-900E-4C06C63BDCB6}"/>
              </a:ext>
            </a:extLst>
          </p:cNvPr>
          <p:cNvSpPr/>
          <p:nvPr/>
        </p:nvSpPr>
        <p:spPr>
          <a:xfrm>
            <a:off x="2760956" y="1518084"/>
            <a:ext cx="443883" cy="2216645"/>
          </a:xfrm>
          <a:prstGeom prst="downArrow">
            <a:avLst/>
          </a:prstGeom>
          <a:solidFill>
            <a:srgbClr val="00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a:solidFill>
                <a:schemeClr val="tx2"/>
              </a:solidFill>
            </a:endParaRPr>
          </a:p>
        </p:txBody>
      </p:sp>
      <p:sp>
        <p:nvSpPr>
          <p:cNvPr id="7" name="TextBox 6">
            <a:extLst>
              <a:ext uri="{FF2B5EF4-FFF2-40B4-BE49-F238E27FC236}">
                <a16:creationId xmlns:a16="http://schemas.microsoft.com/office/drawing/2014/main" id="{405A4638-2A99-43D3-9B3A-F818951C93BF}"/>
              </a:ext>
            </a:extLst>
          </p:cNvPr>
          <p:cNvSpPr txBox="1"/>
          <p:nvPr/>
        </p:nvSpPr>
        <p:spPr>
          <a:xfrm>
            <a:off x="257452" y="1795465"/>
            <a:ext cx="1322773" cy="377402"/>
          </a:xfrm>
          <a:prstGeom prst="rect">
            <a:avLst/>
          </a:prstGeom>
          <a:solidFill>
            <a:schemeClr val="bg1"/>
          </a:solidFill>
        </p:spPr>
        <p:txBody>
          <a:bodyPr wrap="square" lIns="72000" tIns="36000" rIns="72000" bIns="36000" rtlCol="0" anchor="ctr" anchorCtr="0">
            <a:spAutoFit/>
          </a:bodyPr>
          <a:lstStyle/>
          <a:p>
            <a:pPr>
              <a:lnSpc>
                <a:spcPct val="99000"/>
              </a:lnSpc>
            </a:pPr>
            <a:r>
              <a:rPr lang="en-GB" sz="2000" dirty="0"/>
              <a:t>Sept 2018</a:t>
            </a:r>
          </a:p>
        </p:txBody>
      </p:sp>
      <p:sp>
        <p:nvSpPr>
          <p:cNvPr id="8" name="TextBox 7">
            <a:extLst>
              <a:ext uri="{FF2B5EF4-FFF2-40B4-BE49-F238E27FC236}">
                <a16:creationId xmlns:a16="http://schemas.microsoft.com/office/drawing/2014/main" id="{C31C3461-8FFA-47E3-8282-487529336DCA}"/>
              </a:ext>
            </a:extLst>
          </p:cNvPr>
          <p:cNvSpPr txBox="1"/>
          <p:nvPr/>
        </p:nvSpPr>
        <p:spPr>
          <a:xfrm>
            <a:off x="257452" y="2638844"/>
            <a:ext cx="1322773" cy="377402"/>
          </a:xfrm>
          <a:prstGeom prst="rect">
            <a:avLst/>
          </a:prstGeom>
          <a:solidFill>
            <a:schemeClr val="bg1"/>
          </a:solidFill>
        </p:spPr>
        <p:txBody>
          <a:bodyPr wrap="square" lIns="72000" tIns="36000" rIns="72000" bIns="36000" rtlCol="0" anchor="ctr" anchorCtr="0">
            <a:spAutoFit/>
          </a:bodyPr>
          <a:lstStyle/>
          <a:p>
            <a:pPr>
              <a:lnSpc>
                <a:spcPct val="99000"/>
              </a:lnSpc>
            </a:pPr>
            <a:r>
              <a:rPr lang="en-GB" sz="2000" dirty="0"/>
              <a:t>Sept 2019</a:t>
            </a:r>
          </a:p>
        </p:txBody>
      </p:sp>
      <p:sp>
        <p:nvSpPr>
          <p:cNvPr id="9" name="TextBox 8">
            <a:extLst>
              <a:ext uri="{FF2B5EF4-FFF2-40B4-BE49-F238E27FC236}">
                <a16:creationId xmlns:a16="http://schemas.microsoft.com/office/drawing/2014/main" id="{9E618368-008E-4EE1-9891-1AABA5159018}"/>
              </a:ext>
            </a:extLst>
          </p:cNvPr>
          <p:cNvSpPr txBox="1"/>
          <p:nvPr/>
        </p:nvSpPr>
        <p:spPr>
          <a:xfrm>
            <a:off x="257451" y="3562122"/>
            <a:ext cx="1322773" cy="377402"/>
          </a:xfrm>
          <a:prstGeom prst="rect">
            <a:avLst/>
          </a:prstGeom>
          <a:solidFill>
            <a:schemeClr val="bg1"/>
          </a:solidFill>
        </p:spPr>
        <p:txBody>
          <a:bodyPr wrap="square" lIns="72000" tIns="36000" rIns="72000" bIns="36000" rtlCol="0" anchor="ctr" anchorCtr="0">
            <a:spAutoFit/>
          </a:bodyPr>
          <a:lstStyle/>
          <a:p>
            <a:pPr>
              <a:lnSpc>
                <a:spcPct val="99000"/>
              </a:lnSpc>
            </a:pPr>
            <a:r>
              <a:rPr lang="en-GB" sz="2000" dirty="0"/>
              <a:t>Sept 2020</a:t>
            </a:r>
          </a:p>
        </p:txBody>
      </p:sp>
      <p:sp>
        <p:nvSpPr>
          <p:cNvPr id="17" name="Arrow: Down 16">
            <a:extLst>
              <a:ext uri="{FF2B5EF4-FFF2-40B4-BE49-F238E27FC236}">
                <a16:creationId xmlns:a16="http://schemas.microsoft.com/office/drawing/2014/main" id="{6531075D-62DC-453E-BDAB-6E19ABAD21F0}"/>
              </a:ext>
            </a:extLst>
          </p:cNvPr>
          <p:cNvSpPr/>
          <p:nvPr/>
        </p:nvSpPr>
        <p:spPr>
          <a:xfrm>
            <a:off x="2777190" y="3734730"/>
            <a:ext cx="443883" cy="846146"/>
          </a:xfrm>
          <a:prstGeom prst="downArrow">
            <a:avLst/>
          </a:prstGeom>
          <a:solidFill>
            <a:srgbClr val="4585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a:solidFill>
                <a:schemeClr val="tx2"/>
              </a:solidFill>
            </a:endParaRPr>
          </a:p>
        </p:txBody>
      </p:sp>
      <p:sp>
        <p:nvSpPr>
          <p:cNvPr id="19" name="Arrow: Down 18">
            <a:extLst>
              <a:ext uri="{FF2B5EF4-FFF2-40B4-BE49-F238E27FC236}">
                <a16:creationId xmlns:a16="http://schemas.microsoft.com/office/drawing/2014/main" id="{DB292291-22A7-4829-9610-A25679564E4A}"/>
              </a:ext>
            </a:extLst>
          </p:cNvPr>
          <p:cNvSpPr/>
          <p:nvPr/>
        </p:nvSpPr>
        <p:spPr>
          <a:xfrm>
            <a:off x="2050742" y="2802181"/>
            <a:ext cx="443883" cy="1778698"/>
          </a:xfrm>
          <a:prstGeom prst="downArrow">
            <a:avLst/>
          </a:prstGeom>
          <a:solidFill>
            <a:srgbClr val="4585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a:solidFill>
                <a:schemeClr val="tx2"/>
              </a:solidFill>
            </a:endParaRPr>
          </a:p>
        </p:txBody>
      </p:sp>
      <p:sp>
        <p:nvSpPr>
          <p:cNvPr id="21" name="TextBox 20">
            <a:extLst>
              <a:ext uri="{FF2B5EF4-FFF2-40B4-BE49-F238E27FC236}">
                <a16:creationId xmlns:a16="http://schemas.microsoft.com/office/drawing/2014/main" id="{FD9777F5-1824-42E5-986F-C80CF38F768C}"/>
              </a:ext>
            </a:extLst>
          </p:cNvPr>
          <p:cNvSpPr txBox="1"/>
          <p:nvPr/>
        </p:nvSpPr>
        <p:spPr>
          <a:xfrm>
            <a:off x="4332302" y="872103"/>
            <a:ext cx="2324559" cy="377402"/>
          </a:xfrm>
          <a:prstGeom prst="rect">
            <a:avLst/>
          </a:prstGeom>
          <a:noFill/>
        </p:spPr>
        <p:txBody>
          <a:bodyPr wrap="square" lIns="72000" tIns="36000" rIns="72000" bIns="36000" rtlCol="0" anchor="ctr" anchorCtr="0">
            <a:spAutoFit/>
          </a:bodyPr>
          <a:lstStyle/>
          <a:p>
            <a:pPr algn="ctr">
              <a:lnSpc>
                <a:spcPct val="99000"/>
              </a:lnSpc>
            </a:pPr>
            <a:r>
              <a:rPr lang="en-GB" sz="2000" dirty="0"/>
              <a:t>Office files</a:t>
            </a:r>
          </a:p>
        </p:txBody>
      </p:sp>
      <p:sp>
        <p:nvSpPr>
          <p:cNvPr id="23" name="Arrow: Down 22">
            <a:extLst>
              <a:ext uri="{FF2B5EF4-FFF2-40B4-BE49-F238E27FC236}">
                <a16:creationId xmlns:a16="http://schemas.microsoft.com/office/drawing/2014/main" id="{90BC9610-A05B-48E5-A918-E2E11DF361CD}"/>
              </a:ext>
            </a:extLst>
          </p:cNvPr>
          <p:cNvSpPr/>
          <p:nvPr/>
        </p:nvSpPr>
        <p:spPr>
          <a:xfrm>
            <a:off x="3952735" y="2817761"/>
            <a:ext cx="443883" cy="1763116"/>
          </a:xfrm>
          <a:prstGeom prst="downArrow">
            <a:avLst/>
          </a:prstGeom>
          <a:solidFill>
            <a:srgbClr val="4585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a:solidFill>
                <a:schemeClr val="tx2"/>
              </a:solidFill>
            </a:endParaRPr>
          </a:p>
        </p:txBody>
      </p:sp>
      <p:sp>
        <p:nvSpPr>
          <p:cNvPr id="27" name="TextBox 26">
            <a:extLst>
              <a:ext uri="{FF2B5EF4-FFF2-40B4-BE49-F238E27FC236}">
                <a16:creationId xmlns:a16="http://schemas.microsoft.com/office/drawing/2014/main" id="{91CC66EF-49EE-49F1-A9EA-5144B69A62F8}"/>
              </a:ext>
            </a:extLst>
          </p:cNvPr>
          <p:cNvSpPr txBox="1"/>
          <p:nvPr/>
        </p:nvSpPr>
        <p:spPr>
          <a:xfrm>
            <a:off x="7296676" y="871400"/>
            <a:ext cx="1606024" cy="499230"/>
          </a:xfrm>
          <a:prstGeom prst="rect">
            <a:avLst/>
          </a:prstGeom>
          <a:noFill/>
        </p:spPr>
        <p:txBody>
          <a:bodyPr wrap="square" lIns="72000" tIns="36000" rIns="72000" bIns="36000" rtlCol="0" anchor="t" anchorCtr="0">
            <a:spAutoFit/>
          </a:bodyPr>
          <a:lstStyle/>
          <a:p>
            <a:pPr>
              <a:lnSpc>
                <a:spcPct val="99000"/>
              </a:lnSpc>
            </a:pPr>
            <a:r>
              <a:rPr lang="en-GB" sz="1400" dirty="0"/>
              <a:t>Pre recorded time based media </a:t>
            </a:r>
          </a:p>
        </p:txBody>
      </p:sp>
      <p:sp>
        <p:nvSpPr>
          <p:cNvPr id="28" name="Arrow: Down 27">
            <a:extLst>
              <a:ext uri="{FF2B5EF4-FFF2-40B4-BE49-F238E27FC236}">
                <a16:creationId xmlns:a16="http://schemas.microsoft.com/office/drawing/2014/main" id="{29F06D00-4708-4CC8-9076-ACB8C1706E47}"/>
              </a:ext>
            </a:extLst>
          </p:cNvPr>
          <p:cNvSpPr/>
          <p:nvPr/>
        </p:nvSpPr>
        <p:spPr>
          <a:xfrm>
            <a:off x="7770786" y="1486287"/>
            <a:ext cx="443883" cy="2248436"/>
          </a:xfrm>
          <a:prstGeom prst="downArrow">
            <a:avLst/>
          </a:prstGeom>
          <a:solidFill>
            <a:srgbClr val="00CC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err="1">
              <a:solidFill>
                <a:schemeClr val="tx2"/>
              </a:solidFill>
            </a:endParaRPr>
          </a:p>
        </p:txBody>
      </p:sp>
      <p:sp>
        <p:nvSpPr>
          <p:cNvPr id="29" name="Arrow: Down 28">
            <a:extLst>
              <a:ext uri="{FF2B5EF4-FFF2-40B4-BE49-F238E27FC236}">
                <a16:creationId xmlns:a16="http://schemas.microsoft.com/office/drawing/2014/main" id="{19FD7D59-5732-4CCD-AB15-4235DCCB7D0A}"/>
              </a:ext>
            </a:extLst>
          </p:cNvPr>
          <p:cNvSpPr/>
          <p:nvPr/>
        </p:nvSpPr>
        <p:spPr>
          <a:xfrm>
            <a:off x="7770786" y="3734724"/>
            <a:ext cx="443883" cy="846135"/>
          </a:xfrm>
          <a:prstGeom prst="downArrow">
            <a:avLst/>
          </a:prstGeom>
          <a:solidFill>
            <a:srgbClr val="4585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a:solidFill>
                <a:schemeClr val="tx2"/>
              </a:solidFill>
            </a:endParaRPr>
          </a:p>
        </p:txBody>
      </p:sp>
      <p:sp>
        <p:nvSpPr>
          <p:cNvPr id="30" name="TextBox 29">
            <a:extLst>
              <a:ext uri="{FF2B5EF4-FFF2-40B4-BE49-F238E27FC236}">
                <a16:creationId xmlns:a16="http://schemas.microsoft.com/office/drawing/2014/main" id="{12361B0F-D814-45B7-AB5A-98CDCBF346BD}"/>
              </a:ext>
            </a:extLst>
          </p:cNvPr>
          <p:cNvSpPr txBox="1"/>
          <p:nvPr/>
        </p:nvSpPr>
        <p:spPr>
          <a:xfrm>
            <a:off x="435006" y="852256"/>
            <a:ext cx="856690" cy="450599"/>
          </a:xfrm>
          <a:prstGeom prst="rect">
            <a:avLst/>
          </a:prstGeom>
          <a:noFill/>
        </p:spPr>
        <p:txBody>
          <a:bodyPr wrap="square" lIns="72000" tIns="36000" rIns="72000" bIns="36000" rtlCol="0" anchor="ctr" anchorCtr="0">
            <a:spAutoFit/>
          </a:bodyPr>
          <a:lstStyle/>
          <a:p>
            <a:pPr>
              <a:lnSpc>
                <a:spcPct val="99000"/>
              </a:lnSpc>
            </a:pPr>
            <a:endParaRPr lang="en-GB" sz="2000" dirty="0"/>
          </a:p>
        </p:txBody>
      </p:sp>
      <p:sp>
        <p:nvSpPr>
          <p:cNvPr id="40" name="Rectangle 39">
            <a:extLst>
              <a:ext uri="{FF2B5EF4-FFF2-40B4-BE49-F238E27FC236}">
                <a16:creationId xmlns:a16="http://schemas.microsoft.com/office/drawing/2014/main" id="{12CDEA9F-2AC9-4BA8-8EF2-558F10F8B8C3}"/>
              </a:ext>
            </a:extLst>
          </p:cNvPr>
          <p:cNvSpPr/>
          <p:nvPr/>
        </p:nvSpPr>
        <p:spPr>
          <a:xfrm>
            <a:off x="257451" y="971148"/>
            <a:ext cx="1415994" cy="277927"/>
          </a:xfrm>
          <a:prstGeom prst="rect">
            <a:avLst/>
          </a:prstGeom>
          <a:solidFill>
            <a:srgbClr val="00CC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1400" dirty="0">
                <a:solidFill>
                  <a:schemeClr val="tx2"/>
                </a:solidFill>
              </a:rPr>
              <a:t>Grace period</a:t>
            </a:r>
          </a:p>
        </p:txBody>
      </p:sp>
      <p:sp>
        <p:nvSpPr>
          <p:cNvPr id="41" name="Rectangle 40">
            <a:extLst>
              <a:ext uri="{FF2B5EF4-FFF2-40B4-BE49-F238E27FC236}">
                <a16:creationId xmlns:a16="http://schemas.microsoft.com/office/drawing/2014/main" id="{DFC964BE-D946-4F1A-BC2F-9F6DC3573DAB}"/>
              </a:ext>
            </a:extLst>
          </p:cNvPr>
          <p:cNvSpPr/>
          <p:nvPr/>
        </p:nvSpPr>
        <p:spPr>
          <a:xfrm>
            <a:off x="253002" y="1307922"/>
            <a:ext cx="1415994" cy="277927"/>
          </a:xfrm>
          <a:prstGeom prst="rect">
            <a:avLst/>
          </a:prstGeom>
          <a:solidFill>
            <a:srgbClr val="4585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1400" dirty="0">
                <a:solidFill>
                  <a:schemeClr val="bg1"/>
                </a:solidFill>
              </a:rPr>
              <a:t>Compliance</a:t>
            </a:r>
          </a:p>
        </p:txBody>
      </p:sp>
      <p:sp>
        <p:nvSpPr>
          <p:cNvPr id="43" name="Arrow: Down 42">
            <a:extLst>
              <a:ext uri="{FF2B5EF4-FFF2-40B4-BE49-F238E27FC236}">
                <a16:creationId xmlns:a16="http://schemas.microsoft.com/office/drawing/2014/main" id="{D3E4C922-FA56-410B-BB96-550820B7F527}"/>
              </a:ext>
            </a:extLst>
          </p:cNvPr>
          <p:cNvSpPr/>
          <p:nvPr/>
        </p:nvSpPr>
        <p:spPr>
          <a:xfrm>
            <a:off x="2045331" y="2023718"/>
            <a:ext cx="443883" cy="781034"/>
          </a:xfrm>
          <a:prstGeom prst="downArrow">
            <a:avLst/>
          </a:prstGeom>
          <a:solidFill>
            <a:srgbClr val="00CC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400" dirty="0" err="1">
              <a:solidFill>
                <a:schemeClr val="tx2"/>
              </a:solidFill>
            </a:endParaRPr>
          </a:p>
        </p:txBody>
      </p:sp>
      <p:sp>
        <p:nvSpPr>
          <p:cNvPr id="45" name="Arrow: Down 44">
            <a:extLst>
              <a:ext uri="{FF2B5EF4-FFF2-40B4-BE49-F238E27FC236}">
                <a16:creationId xmlns:a16="http://schemas.microsoft.com/office/drawing/2014/main" id="{2CF3363E-FC16-408E-B220-1223AB6607CE}"/>
              </a:ext>
            </a:extLst>
          </p:cNvPr>
          <p:cNvSpPr/>
          <p:nvPr/>
        </p:nvSpPr>
        <p:spPr>
          <a:xfrm>
            <a:off x="4579022" y="1507028"/>
            <a:ext cx="443883" cy="3062792"/>
          </a:xfrm>
          <a:prstGeom prst="downArrow">
            <a:avLst/>
          </a:prstGeom>
          <a:solidFill>
            <a:srgbClr val="00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a:solidFill>
                <a:schemeClr val="tx2"/>
              </a:solidFill>
            </a:endParaRPr>
          </a:p>
        </p:txBody>
      </p:sp>
      <p:sp>
        <p:nvSpPr>
          <p:cNvPr id="46" name="Arrow: Down 45">
            <a:extLst>
              <a:ext uri="{FF2B5EF4-FFF2-40B4-BE49-F238E27FC236}">
                <a16:creationId xmlns:a16="http://schemas.microsoft.com/office/drawing/2014/main" id="{316E7736-CE56-47CE-A5E4-7281E375B7BA}"/>
              </a:ext>
            </a:extLst>
          </p:cNvPr>
          <p:cNvSpPr/>
          <p:nvPr/>
        </p:nvSpPr>
        <p:spPr>
          <a:xfrm>
            <a:off x="3936499" y="1518083"/>
            <a:ext cx="443883" cy="1297102"/>
          </a:xfrm>
          <a:prstGeom prst="downArrow">
            <a:avLst/>
          </a:prstGeom>
          <a:solidFill>
            <a:srgbClr val="00CC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err="1">
              <a:solidFill>
                <a:schemeClr val="tx2"/>
              </a:solidFill>
            </a:endParaRPr>
          </a:p>
        </p:txBody>
      </p:sp>
      <p:sp>
        <p:nvSpPr>
          <p:cNvPr id="47" name="TextBox 46">
            <a:extLst>
              <a:ext uri="{FF2B5EF4-FFF2-40B4-BE49-F238E27FC236}">
                <a16:creationId xmlns:a16="http://schemas.microsoft.com/office/drawing/2014/main" id="{8E7451E8-94D8-4949-AD12-674819CF1ED3}"/>
              </a:ext>
            </a:extLst>
          </p:cNvPr>
          <p:cNvSpPr txBox="1"/>
          <p:nvPr/>
        </p:nvSpPr>
        <p:spPr>
          <a:xfrm>
            <a:off x="3045024" y="1645352"/>
            <a:ext cx="337355" cy="377402"/>
          </a:xfrm>
          <a:prstGeom prst="rect">
            <a:avLst/>
          </a:prstGeom>
          <a:noFill/>
        </p:spPr>
        <p:txBody>
          <a:bodyPr wrap="square" lIns="72000" tIns="36000" rIns="72000" bIns="36000" rtlCol="0" anchor="ctr" anchorCtr="0">
            <a:spAutoFit/>
          </a:bodyPr>
          <a:lstStyle/>
          <a:p>
            <a:pPr>
              <a:lnSpc>
                <a:spcPct val="99000"/>
              </a:lnSpc>
            </a:pPr>
            <a:r>
              <a:rPr lang="en-GB" sz="2000" dirty="0"/>
              <a:t>P</a:t>
            </a:r>
          </a:p>
        </p:txBody>
      </p:sp>
      <p:sp>
        <p:nvSpPr>
          <p:cNvPr id="48" name="TextBox 47">
            <a:extLst>
              <a:ext uri="{FF2B5EF4-FFF2-40B4-BE49-F238E27FC236}">
                <a16:creationId xmlns:a16="http://schemas.microsoft.com/office/drawing/2014/main" id="{5C9F7711-0B06-4C39-AF27-FE69050DA7E7}"/>
              </a:ext>
            </a:extLst>
          </p:cNvPr>
          <p:cNvSpPr txBox="1"/>
          <p:nvPr/>
        </p:nvSpPr>
        <p:spPr>
          <a:xfrm>
            <a:off x="4851321" y="1641608"/>
            <a:ext cx="337355" cy="377402"/>
          </a:xfrm>
          <a:prstGeom prst="rect">
            <a:avLst/>
          </a:prstGeom>
          <a:noFill/>
        </p:spPr>
        <p:txBody>
          <a:bodyPr wrap="square" lIns="72000" tIns="36000" rIns="72000" bIns="36000" rtlCol="0" anchor="ctr" anchorCtr="0">
            <a:spAutoFit/>
          </a:bodyPr>
          <a:lstStyle/>
          <a:p>
            <a:pPr>
              <a:lnSpc>
                <a:spcPct val="99000"/>
              </a:lnSpc>
            </a:pPr>
            <a:r>
              <a:rPr lang="en-GB" sz="2000" dirty="0"/>
              <a:t>P</a:t>
            </a:r>
          </a:p>
        </p:txBody>
      </p:sp>
      <p:sp>
        <p:nvSpPr>
          <p:cNvPr id="49" name="TextBox 48">
            <a:extLst>
              <a:ext uri="{FF2B5EF4-FFF2-40B4-BE49-F238E27FC236}">
                <a16:creationId xmlns:a16="http://schemas.microsoft.com/office/drawing/2014/main" id="{9EAEF6BC-1DDD-4C98-8CAD-BBD12EB0CD62}"/>
              </a:ext>
            </a:extLst>
          </p:cNvPr>
          <p:cNvSpPr txBox="1"/>
          <p:nvPr/>
        </p:nvSpPr>
        <p:spPr>
          <a:xfrm>
            <a:off x="188897" y="621628"/>
            <a:ext cx="1710256" cy="316488"/>
          </a:xfrm>
          <a:prstGeom prst="rect">
            <a:avLst/>
          </a:prstGeom>
          <a:noFill/>
        </p:spPr>
        <p:txBody>
          <a:bodyPr wrap="square" lIns="72000" tIns="36000" rIns="72000" bIns="36000" rtlCol="0" anchor="ctr" anchorCtr="0">
            <a:spAutoFit/>
          </a:bodyPr>
          <a:lstStyle/>
          <a:p>
            <a:pPr>
              <a:lnSpc>
                <a:spcPct val="99000"/>
              </a:lnSpc>
            </a:pPr>
            <a:r>
              <a:rPr lang="en-GB" sz="1600" dirty="0"/>
              <a:t>P = </a:t>
            </a:r>
            <a:r>
              <a:rPr lang="en-GB" sz="1400" dirty="0"/>
              <a:t>when published</a:t>
            </a:r>
            <a:endParaRPr lang="en-GB" sz="2000" dirty="0"/>
          </a:p>
        </p:txBody>
      </p:sp>
      <p:sp>
        <p:nvSpPr>
          <p:cNvPr id="50" name="TextBox 49">
            <a:extLst>
              <a:ext uri="{FF2B5EF4-FFF2-40B4-BE49-F238E27FC236}">
                <a16:creationId xmlns:a16="http://schemas.microsoft.com/office/drawing/2014/main" id="{787F4851-A2D9-4CE2-BFDF-C6FFCD0BE5A9}"/>
              </a:ext>
            </a:extLst>
          </p:cNvPr>
          <p:cNvSpPr txBox="1"/>
          <p:nvPr/>
        </p:nvSpPr>
        <p:spPr>
          <a:xfrm>
            <a:off x="4219823" y="1645352"/>
            <a:ext cx="337355" cy="377402"/>
          </a:xfrm>
          <a:prstGeom prst="rect">
            <a:avLst/>
          </a:prstGeom>
          <a:noFill/>
        </p:spPr>
        <p:txBody>
          <a:bodyPr wrap="square" lIns="72000" tIns="36000" rIns="72000" bIns="36000" rtlCol="0" anchor="ctr" anchorCtr="0">
            <a:spAutoFit/>
          </a:bodyPr>
          <a:lstStyle/>
          <a:p>
            <a:pPr>
              <a:lnSpc>
                <a:spcPct val="99000"/>
              </a:lnSpc>
            </a:pPr>
            <a:r>
              <a:rPr lang="en-GB" sz="2000" dirty="0"/>
              <a:t>P</a:t>
            </a:r>
          </a:p>
        </p:txBody>
      </p:sp>
      <p:sp>
        <p:nvSpPr>
          <p:cNvPr id="51" name="Rectangle 50">
            <a:extLst>
              <a:ext uri="{FF2B5EF4-FFF2-40B4-BE49-F238E27FC236}">
                <a16:creationId xmlns:a16="http://schemas.microsoft.com/office/drawing/2014/main" id="{21DD71C0-A1F7-4EA3-88BF-F33336B10F2A}"/>
              </a:ext>
            </a:extLst>
          </p:cNvPr>
          <p:cNvSpPr/>
          <p:nvPr/>
        </p:nvSpPr>
        <p:spPr>
          <a:xfrm>
            <a:off x="1848836" y="4580864"/>
            <a:ext cx="803411" cy="4882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solidFill>
                  <a:schemeClr val="tx2"/>
                </a:solidFill>
              </a:rPr>
              <a:t>‘New’ website</a:t>
            </a:r>
          </a:p>
        </p:txBody>
      </p:sp>
      <p:sp>
        <p:nvSpPr>
          <p:cNvPr id="52" name="Rectangle 51">
            <a:extLst>
              <a:ext uri="{FF2B5EF4-FFF2-40B4-BE49-F238E27FC236}">
                <a16:creationId xmlns:a16="http://schemas.microsoft.com/office/drawing/2014/main" id="{5E12FF75-A1BC-4A21-A479-54C340C68AAB}"/>
              </a:ext>
            </a:extLst>
          </p:cNvPr>
          <p:cNvSpPr/>
          <p:nvPr/>
        </p:nvSpPr>
        <p:spPr>
          <a:xfrm>
            <a:off x="2708541" y="4580863"/>
            <a:ext cx="742338" cy="4882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solidFill>
                  <a:schemeClr val="tx2"/>
                </a:solidFill>
              </a:rPr>
              <a:t>Old website</a:t>
            </a:r>
          </a:p>
        </p:txBody>
      </p:sp>
      <p:sp>
        <p:nvSpPr>
          <p:cNvPr id="53" name="Rectangle 52">
            <a:extLst>
              <a:ext uri="{FF2B5EF4-FFF2-40B4-BE49-F238E27FC236}">
                <a16:creationId xmlns:a16="http://schemas.microsoft.com/office/drawing/2014/main" id="{67B4DA73-05CA-4B8A-AF47-DC3D79B6862D}"/>
              </a:ext>
            </a:extLst>
          </p:cNvPr>
          <p:cNvSpPr/>
          <p:nvPr/>
        </p:nvSpPr>
        <p:spPr>
          <a:xfrm>
            <a:off x="3719972" y="4580859"/>
            <a:ext cx="2094235" cy="4882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solidFill>
                  <a:schemeClr val="tx2"/>
                </a:solidFill>
              </a:rPr>
              <a:t>‘New’ website</a:t>
            </a:r>
          </a:p>
        </p:txBody>
      </p:sp>
      <p:sp>
        <p:nvSpPr>
          <p:cNvPr id="54" name="Rectangle 53">
            <a:extLst>
              <a:ext uri="{FF2B5EF4-FFF2-40B4-BE49-F238E27FC236}">
                <a16:creationId xmlns:a16="http://schemas.microsoft.com/office/drawing/2014/main" id="{47C96833-B6F7-4E34-8C08-D65FE561AA4C}"/>
              </a:ext>
            </a:extLst>
          </p:cNvPr>
          <p:cNvSpPr/>
          <p:nvPr/>
        </p:nvSpPr>
        <p:spPr>
          <a:xfrm>
            <a:off x="5916332" y="4580858"/>
            <a:ext cx="1624628" cy="4882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solidFill>
                  <a:schemeClr val="tx2"/>
                </a:solidFill>
              </a:rPr>
              <a:t>Old website</a:t>
            </a:r>
          </a:p>
        </p:txBody>
      </p:sp>
      <p:sp>
        <p:nvSpPr>
          <p:cNvPr id="55" name="Arrow: Down 54">
            <a:extLst>
              <a:ext uri="{FF2B5EF4-FFF2-40B4-BE49-F238E27FC236}">
                <a16:creationId xmlns:a16="http://schemas.microsoft.com/office/drawing/2014/main" id="{32CB1D18-83C6-4D35-A76C-4279C564617D}"/>
              </a:ext>
            </a:extLst>
          </p:cNvPr>
          <p:cNvSpPr/>
          <p:nvPr/>
        </p:nvSpPr>
        <p:spPr>
          <a:xfrm>
            <a:off x="5923689" y="3734728"/>
            <a:ext cx="443883" cy="825407"/>
          </a:xfrm>
          <a:prstGeom prst="downArrow">
            <a:avLst/>
          </a:prstGeom>
          <a:solidFill>
            <a:srgbClr val="4585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a:solidFill>
                <a:schemeClr val="tx2"/>
              </a:solidFill>
            </a:endParaRPr>
          </a:p>
        </p:txBody>
      </p:sp>
      <p:sp>
        <p:nvSpPr>
          <p:cNvPr id="58" name="Arrow: Down 57">
            <a:extLst>
              <a:ext uri="{FF2B5EF4-FFF2-40B4-BE49-F238E27FC236}">
                <a16:creationId xmlns:a16="http://schemas.microsoft.com/office/drawing/2014/main" id="{544D5343-2BDC-494A-8F91-D6444A49D85B}"/>
              </a:ext>
            </a:extLst>
          </p:cNvPr>
          <p:cNvSpPr/>
          <p:nvPr/>
        </p:nvSpPr>
        <p:spPr>
          <a:xfrm>
            <a:off x="6460768" y="1508589"/>
            <a:ext cx="443883" cy="3062792"/>
          </a:xfrm>
          <a:prstGeom prst="downArrow">
            <a:avLst/>
          </a:prstGeom>
          <a:solidFill>
            <a:srgbClr val="00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a:solidFill>
                <a:schemeClr val="tx2"/>
              </a:solidFill>
            </a:endParaRPr>
          </a:p>
        </p:txBody>
      </p:sp>
      <p:sp>
        <p:nvSpPr>
          <p:cNvPr id="59" name="Arrow: Down 58">
            <a:extLst>
              <a:ext uri="{FF2B5EF4-FFF2-40B4-BE49-F238E27FC236}">
                <a16:creationId xmlns:a16="http://schemas.microsoft.com/office/drawing/2014/main" id="{9D11B406-8968-4C34-9BDD-34C5B297DF65}"/>
              </a:ext>
            </a:extLst>
          </p:cNvPr>
          <p:cNvSpPr/>
          <p:nvPr/>
        </p:nvSpPr>
        <p:spPr>
          <a:xfrm>
            <a:off x="5916331" y="1497342"/>
            <a:ext cx="443883" cy="2237386"/>
          </a:xfrm>
          <a:prstGeom prst="downArrow">
            <a:avLst/>
          </a:prstGeom>
          <a:solidFill>
            <a:srgbClr val="00CC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err="1">
              <a:solidFill>
                <a:schemeClr val="tx2"/>
              </a:solidFill>
            </a:endParaRPr>
          </a:p>
        </p:txBody>
      </p:sp>
      <p:sp>
        <p:nvSpPr>
          <p:cNvPr id="60" name="TextBox 59">
            <a:extLst>
              <a:ext uri="{FF2B5EF4-FFF2-40B4-BE49-F238E27FC236}">
                <a16:creationId xmlns:a16="http://schemas.microsoft.com/office/drawing/2014/main" id="{FA244335-0236-4F6C-8459-EA8B620D2877}"/>
              </a:ext>
            </a:extLst>
          </p:cNvPr>
          <p:cNvSpPr txBox="1"/>
          <p:nvPr/>
        </p:nvSpPr>
        <p:spPr>
          <a:xfrm>
            <a:off x="6733067" y="1643169"/>
            <a:ext cx="337355" cy="377402"/>
          </a:xfrm>
          <a:prstGeom prst="rect">
            <a:avLst/>
          </a:prstGeom>
          <a:noFill/>
        </p:spPr>
        <p:txBody>
          <a:bodyPr wrap="square" lIns="72000" tIns="36000" rIns="72000" bIns="36000" rtlCol="0" anchor="ctr" anchorCtr="0">
            <a:spAutoFit/>
          </a:bodyPr>
          <a:lstStyle/>
          <a:p>
            <a:pPr>
              <a:lnSpc>
                <a:spcPct val="99000"/>
              </a:lnSpc>
            </a:pPr>
            <a:r>
              <a:rPr lang="en-GB" sz="2000" dirty="0"/>
              <a:t>P</a:t>
            </a:r>
          </a:p>
        </p:txBody>
      </p:sp>
      <p:sp>
        <p:nvSpPr>
          <p:cNvPr id="63" name="TextBox 62">
            <a:extLst>
              <a:ext uri="{FF2B5EF4-FFF2-40B4-BE49-F238E27FC236}">
                <a16:creationId xmlns:a16="http://schemas.microsoft.com/office/drawing/2014/main" id="{97AA0D34-A11D-474C-86C3-1A55CD9663D7}"/>
              </a:ext>
            </a:extLst>
          </p:cNvPr>
          <p:cNvSpPr txBox="1"/>
          <p:nvPr/>
        </p:nvSpPr>
        <p:spPr>
          <a:xfrm>
            <a:off x="6228393" y="2493061"/>
            <a:ext cx="337355" cy="377402"/>
          </a:xfrm>
          <a:prstGeom prst="rect">
            <a:avLst/>
          </a:prstGeom>
          <a:noFill/>
        </p:spPr>
        <p:txBody>
          <a:bodyPr wrap="square" lIns="72000" tIns="36000" rIns="72000" bIns="36000" rtlCol="0" anchor="ctr" anchorCtr="0">
            <a:spAutoFit/>
          </a:bodyPr>
          <a:lstStyle/>
          <a:p>
            <a:pPr>
              <a:lnSpc>
                <a:spcPct val="99000"/>
              </a:lnSpc>
            </a:pPr>
            <a:r>
              <a:rPr lang="en-GB" sz="2000" dirty="0"/>
              <a:t>P</a:t>
            </a:r>
          </a:p>
        </p:txBody>
      </p:sp>
      <p:sp>
        <p:nvSpPr>
          <p:cNvPr id="64" name="TextBox 63">
            <a:extLst>
              <a:ext uri="{FF2B5EF4-FFF2-40B4-BE49-F238E27FC236}">
                <a16:creationId xmlns:a16="http://schemas.microsoft.com/office/drawing/2014/main" id="{6D52CFAE-1994-4F16-85AE-CB15C15B4B84}"/>
              </a:ext>
            </a:extLst>
          </p:cNvPr>
          <p:cNvSpPr txBox="1"/>
          <p:nvPr/>
        </p:nvSpPr>
        <p:spPr>
          <a:xfrm>
            <a:off x="6266493" y="3666459"/>
            <a:ext cx="337355" cy="377402"/>
          </a:xfrm>
          <a:prstGeom prst="rect">
            <a:avLst/>
          </a:prstGeom>
          <a:noFill/>
        </p:spPr>
        <p:txBody>
          <a:bodyPr wrap="square" lIns="72000" tIns="36000" rIns="72000" bIns="36000" rtlCol="0" anchor="ctr" anchorCtr="0">
            <a:spAutoFit/>
          </a:bodyPr>
          <a:lstStyle/>
          <a:p>
            <a:pPr>
              <a:lnSpc>
                <a:spcPct val="99000"/>
              </a:lnSpc>
            </a:pPr>
            <a:r>
              <a:rPr lang="en-GB" sz="2000" dirty="0"/>
              <a:t>P</a:t>
            </a:r>
          </a:p>
        </p:txBody>
      </p:sp>
      <p:sp>
        <p:nvSpPr>
          <p:cNvPr id="65" name="TextBox 64">
            <a:extLst>
              <a:ext uri="{FF2B5EF4-FFF2-40B4-BE49-F238E27FC236}">
                <a16:creationId xmlns:a16="http://schemas.microsoft.com/office/drawing/2014/main" id="{1B2421C3-9D32-4780-B9E5-AF594CE33B8E}"/>
              </a:ext>
            </a:extLst>
          </p:cNvPr>
          <p:cNvSpPr txBox="1"/>
          <p:nvPr/>
        </p:nvSpPr>
        <p:spPr>
          <a:xfrm>
            <a:off x="2380744" y="2462581"/>
            <a:ext cx="337355" cy="377402"/>
          </a:xfrm>
          <a:prstGeom prst="rect">
            <a:avLst/>
          </a:prstGeom>
          <a:noFill/>
        </p:spPr>
        <p:txBody>
          <a:bodyPr wrap="square" lIns="72000" tIns="36000" rIns="72000" bIns="36000" rtlCol="0" anchor="ctr" anchorCtr="0">
            <a:spAutoFit/>
          </a:bodyPr>
          <a:lstStyle/>
          <a:p>
            <a:pPr>
              <a:lnSpc>
                <a:spcPct val="99000"/>
              </a:lnSpc>
            </a:pPr>
            <a:r>
              <a:rPr lang="en-GB" sz="2000" dirty="0"/>
              <a:t>P</a:t>
            </a:r>
          </a:p>
        </p:txBody>
      </p:sp>
      <p:sp>
        <p:nvSpPr>
          <p:cNvPr id="2" name="TextBox 1">
            <a:extLst>
              <a:ext uri="{FF2B5EF4-FFF2-40B4-BE49-F238E27FC236}">
                <a16:creationId xmlns:a16="http://schemas.microsoft.com/office/drawing/2014/main" id="{3F35F9B6-5493-41DB-AEA6-7CECA7EAAB40}"/>
              </a:ext>
            </a:extLst>
          </p:cNvPr>
          <p:cNvSpPr txBox="1"/>
          <p:nvPr/>
        </p:nvSpPr>
        <p:spPr>
          <a:xfrm>
            <a:off x="-8737" y="3960488"/>
            <a:ext cx="1666432" cy="1169542"/>
          </a:xfrm>
          <a:prstGeom prst="rect">
            <a:avLst/>
          </a:prstGeom>
          <a:solidFill>
            <a:schemeClr val="bg1"/>
          </a:solidFill>
          <a:ln>
            <a:solidFill>
              <a:schemeClr val="bg1">
                <a:lumMod val="75000"/>
              </a:schemeClr>
            </a:solidFill>
          </a:ln>
        </p:spPr>
        <p:txBody>
          <a:bodyPr wrap="square" lIns="72000" tIns="36000" rIns="72000" bIns="36000" rtlCol="0" anchor="t" anchorCtr="0">
            <a:spAutoFit/>
          </a:bodyPr>
          <a:lstStyle/>
          <a:p>
            <a:pPr>
              <a:lnSpc>
                <a:spcPct val="99000"/>
              </a:lnSpc>
            </a:pPr>
            <a:r>
              <a:rPr lang="en-GB" sz="1200" dirty="0"/>
              <a:t>Diagram  created by Alistair McNaught on ‘good faith’ basis. It does not constitute legal advice.</a:t>
            </a:r>
          </a:p>
          <a:p>
            <a:pPr>
              <a:lnSpc>
                <a:spcPct val="99000"/>
              </a:lnSpc>
            </a:pPr>
            <a:r>
              <a:rPr lang="en-GB" sz="1200" dirty="0"/>
              <a:t>CC-BY-SA</a:t>
            </a:r>
          </a:p>
        </p:txBody>
      </p:sp>
      <p:sp>
        <p:nvSpPr>
          <p:cNvPr id="3" name="TextBox 2">
            <a:extLst>
              <a:ext uri="{FF2B5EF4-FFF2-40B4-BE49-F238E27FC236}">
                <a16:creationId xmlns:a16="http://schemas.microsoft.com/office/drawing/2014/main" id="{95D1A9EA-71DD-45D8-A20C-FFA588C4285E}"/>
              </a:ext>
            </a:extLst>
          </p:cNvPr>
          <p:cNvSpPr txBox="1"/>
          <p:nvPr/>
        </p:nvSpPr>
        <p:spPr>
          <a:xfrm rot="16200000">
            <a:off x="3152448" y="2860039"/>
            <a:ext cx="1390558" cy="255510"/>
          </a:xfrm>
          <a:prstGeom prst="rect">
            <a:avLst/>
          </a:prstGeom>
          <a:noFill/>
        </p:spPr>
        <p:txBody>
          <a:bodyPr wrap="square" lIns="72000" tIns="36000" rIns="72000" bIns="36000" rtlCol="0" anchor="ctr" anchorCtr="0">
            <a:spAutoFit/>
          </a:bodyPr>
          <a:lstStyle/>
          <a:p>
            <a:pPr algn="ctr">
              <a:lnSpc>
                <a:spcPct val="99000"/>
              </a:lnSpc>
            </a:pPr>
            <a:r>
              <a:rPr lang="en-US" sz="1200" dirty="0"/>
              <a:t>Active admin</a:t>
            </a:r>
            <a:endParaRPr lang="en-GB" sz="1200" dirty="0" err="1"/>
          </a:p>
        </p:txBody>
      </p:sp>
      <p:sp>
        <p:nvSpPr>
          <p:cNvPr id="66" name="TextBox 65">
            <a:extLst>
              <a:ext uri="{FF2B5EF4-FFF2-40B4-BE49-F238E27FC236}">
                <a16:creationId xmlns:a16="http://schemas.microsoft.com/office/drawing/2014/main" id="{8019AFE6-5811-43FA-9878-F186B9B45547}"/>
              </a:ext>
            </a:extLst>
          </p:cNvPr>
          <p:cNvSpPr txBox="1"/>
          <p:nvPr/>
        </p:nvSpPr>
        <p:spPr>
          <a:xfrm rot="16200000">
            <a:off x="5211970" y="2860039"/>
            <a:ext cx="1390558" cy="255510"/>
          </a:xfrm>
          <a:prstGeom prst="rect">
            <a:avLst/>
          </a:prstGeom>
          <a:noFill/>
        </p:spPr>
        <p:txBody>
          <a:bodyPr wrap="square" lIns="72000" tIns="36000" rIns="72000" bIns="36000" rtlCol="0" anchor="ctr" anchorCtr="0">
            <a:spAutoFit/>
          </a:bodyPr>
          <a:lstStyle/>
          <a:p>
            <a:pPr algn="ctr">
              <a:lnSpc>
                <a:spcPct val="99000"/>
              </a:lnSpc>
            </a:pPr>
            <a:r>
              <a:rPr lang="en-US" sz="1200" dirty="0"/>
              <a:t>Active admin</a:t>
            </a:r>
            <a:endParaRPr lang="en-GB" sz="1200" dirty="0" err="1"/>
          </a:p>
        </p:txBody>
      </p:sp>
      <p:sp>
        <p:nvSpPr>
          <p:cNvPr id="67" name="TextBox 66">
            <a:extLst>
              <a:ext uri="{FF2B5EF4-FFF2-40B4-BE49-F238E27FC236}">
                <a16:creationId xmlns:a16="http://schemas.microsoft.com/office/drawing/2014/main" id="{43314AA0-DC0F-40CD-ABE3-025948559074}"/>
              </a:ext>
            </a:extLst>
          </p:cNvPr>
          <p:cNvSpPr txBox="1"/>
          <p:nvPr/>
        </p:nvSpPr>
        <p:spPr>
          <a:xfrm rot="16200000">
            <a:off x="6182692" y="2904055"/>
            <a:ext cx="1390558" cy="255510"/>
          </a:xfrm>
          <a:prstGeom prst="rect">
            <a:avLst/>
          </a:prstGeom>
          <a:noFill/>
        </p:spPr>
        <p:txBody>
          <a:bodyPr wrap="square" lIns="72000" tIns="36000" rIns="72000" bIns="36000" rtlCol="0" anchor="ctr" anchorCtr="0">
            <a:spAutoFit/>
          </a:bodyPr>
          <a:lstStyle/>
          <a:p>
            <a:pPr algn="ctr">
              <a:lnSpc>
                <a:spcPct val="99000"/>
              </a:lnSpc>
            </a:pPr>
            <a:r>
              <a:rPr lang="en-US" sz="1200" dirty="0"/>
              <a:t>Not  active admin</a:t>
            </a:r>
            <a:endParaRPr lang="en-GB" sz="1200" dirty="0" err="1"/>
          </a:p>
        </p:txBody>
      </p:sp>
      <p:sp>
        <p:nvSpPr>
          <p:cNvPr id="68" name="TextBox 67">
            <a:extLst>
              <a:ext uri="{FF2B5EF4-FFF2-40B4-BE49-F238E27FC236}">
                <a16:creationId xmlns:a16="http://schemas.microsoft.com/office/drawing/2014/main" id="{E6A59D3A-DCF2-473B-AFB7-F3CAFFBDAAE8}"/>
              </a:ext>
            </a:extLst>
          </p:cNvPr>
          <p:cNvSpPr txBox="1"/>
          <p:nvPr/>
        </p:nvSpPr>
        <p:spPr>
          <a:xfrm rot="16200000">
            <a:off x="4095425" y="2860038"/>
            <a:ext cx="1390558" cy="255510"/>
          </a:xfrm>
          <a:prstGeom prst="rect">
            <a:avLst/>
          </a:prstGeom>
          <a:noFill/>
        </p:spPr>
        <p:txBody>
          <a:bodyPr wrap="square" lIns="72000" tIns="36000" rIns="72000" bIns="36000" rtlCol="0" anchor="ctr" anchorCtr="0">
            <a:spAutoFit/>
          </a:bodyPr>
          <a:lstStyle/>
          <a:p>
            <a:pPr algn="ctr">
              <a:lnSpc>
                <a:spcPct val="99000"/>
              </a:lnSpc>
            </a:pPr>
            <a:r>
              <a:rPr lang="en-US" sz="1200" dirty="0"/>
              <a:t>Not  active admin</a:t>
            </a:r>
            <a:endParaRPr lang="en-GB" sz="1200" dirty="0" err="1"/>
          </a:p>
        </p:txBody>
      </p:sp>
      <p:cxnSp>
        <p:nvCxnSpPr>
          <p:cNvPr id="74" name="Straight Arrow Connector 73">
            <a:extLst>
              <a:ext uri="{FF2B5EF4-FFF2-40B4-BE49-F238E27FC236}">
                <a16:creationId xmlns:a16="http://schemas.microsoft.com/office/drawing/2014/main" id="{478A194F-937D-4F5D-B250-2F1ACB726E26}"/>
              </a:ext>
            </a:extLst>
          </p:cNvPr>
          <p:cNvCxnSpPr/>
          <p:nvPr/>
        </p:nvCxnSpPr>
        <p:spPr>
          <a:xfrm>
            <a:off x="2489214" y="2097560"/>
            <a:ext cx="0" cy="38990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5" name="Straight Arrow Connector 74">
            <a:extLst>
              <a:ext uri="{FF2B5EF4-FFF2-40B4-BE49-F238E27FC236}">
                <a16:creationId xmlns:a16="http://schemas.microsoft.com/office/drawing/2014/main" id="{2D141EA8-F492-432F-8B8C-8217AF620FF6}"/>
              </a:ext>
            </a:extLst>
          </p:cNvPr>
          <p:cNvCxnSpPr/>
          <p:nvPr/>
        </p:nvCxnSpPr>
        <p:spPr>
          <a:xfrm>
            <a:off x="3182987" y="1284841"/>
            <a:ext cx="0" cy="38990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6" name="Straight Arrow Connector 75">
            <a:extLst>
              <a:ext uri="{FF2B5EF4-FFF2-40B4-BE49-F238E27FC236}">
                <a16:creationId xmlns:a16="http://schemas.microsoft.com/office/drawing/2014/main" id="{6C9D8BEE-E745-403B-9AE4-1E7B86660456}"/>
              </a:ext>
            </a:extLst>
          </p:cNvPr>
          <p:cNvCxnSpPr/>
          <p:nvPr/>
        </p:nvCxnSpPr>
        <p:spPr>
          <a:xfrm>
            <a:off x="4989946" y="1285029"/>
            <a:ext cx="0" cy="38990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a:extLst>
              <a:ext uri="{FF2B5EF4-FFF2-40B4-BE49-F238E27FC236}">
                <a16:creationId xmlns:a16="http://schemas.microsoft.com/office/drawing/2014/main" id="{E8D707B5-E28D-4C0B-9397-3D32986AF91E}"/>
              </a:ext>
            </a:extLst>
          </p:cNvPr>
          <p:cNvCxnSpPr/>
          <p:nvPr/>
        </p:nvCxnSpPr>
        <p:spPr>
          <a:xfrm>
            <a:off x="4341128" y="1298116"/>
            <a:ext cx="0" cy="38990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8" name="Arrow: Down 77">
            <a:extLst>
              <a:ext uri="{FF2B5EF4-FFF2-40B4-BE49-F238E27FC236}">
                <a16:creationId xmlns:a16="http://schemas.microsoft.com/office/drawing/2014/main" id="{502DA118-48D1-412E-A61E-6C3E8FDB1FE8}"/>
              </a:ext>
            </a:extLst>
          </p:cNvPr>
          <p:cNvSpPr/>
          <p:nvPr/>
        </p:nvSpPr>
        <p:spPr>
          <a:xfrm>
            <a:off x="5152710" y="2855668"/>
            <a:ext cx="443883" cy="1704467"/>
          </a:xfrm>
          <a:prstGeom prst="downArrow">
            <a:avLst/>
          </a:prstGeom>
          <a:solidFill>
            <a:srgbClr val="4585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a:solidFill>
                <a:schemeClr val="tx2"/>
              </a:solidFill>
            </a:endParaRPr>
          </a:p>
        </p:txBody>
      </p:sp>
      <p:sp>
        <p:nvSpPr>
          <p:cNvPr id="79" name="TextBox 78">
            <a:extLst>
              <a:ext uri="{FF2B5EF4-FFF2-40B4-BE49-F238E27FC236}">
                <a16:creationId xmlns:a16="http://schemas.microsoft.com/office/drawing/2014/main" id="{323590B7-150D-441D-9258-4C09A6D833AF}"/>
              </a:ext>
            </a:extLst>
          </p:cNvPr>
          <p:cNvSpPr txBox="1"/>
          <p:nvPr/>
        </p:nvSpPr>
        <p:spPr>
          <a:xfrm>
            <a:off x="5498438" y="2804720"/>
            <a:ext cx="337355" cy="377402"/>
          </a:xfrm>
          <a:prstGeom prst="rect">
            <a:avLst/>
          </a:prstGeom>
          <a:noFill/>
        </p:spPr>
        <p:txBody>
          <a:bodyPr wrap="square" lIns="72000" tIns="36000" rIns="72000" bIns="36000" rtlCol="0" anchor="ctr" anchorCtr="0">
            <a:spAutoFit/>
          </a:bodyPr>
          <a:lstStyle/>
          <a:p>
            <a:pPr>
              <a:lnSpc>
                <a:spcPct val="99000"/>
              </a:lnSpc>
            </a:pPr>
            <a:r>
              <a:rPr lang="en-GB" sz="2000" dirty="0"/>
              <a:t>P</a:t>
            </a:r>
          </a:p>
        </p:txBody>
      </p:sp>
      <p:cxnSp>
        <p:nvCxnSpPr>
          <p:cNvPr id="80" name="Straight Arrow Connector 79">
            <a:extLst>
              <a:ext uri="{FF2B5EF4-FFF2-40B4-BE49-F238E27FC236}">
                <a16:creationId xmlns:a16="http://schemas.microsoft.com/office/drawing/2014/main" id="{5B3A114A-6F2B-47FB-AE77-4B3F0E52A120}"/>
              </a:ext>
            </a:extLst>
          </p:cNvPr>
          <p:cNvCxnSpPr>
            <a:cxnSpLocks/>
          </p:cNvCxnSpPr>
          <p:nvPr/>
        </p:nvCxnSpPr>
        <p:spPr>
          <a:xfrm>
            <a:off x="5624497" y="3215744"/>
            <a:ext cx="0" cy="84544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1" name="TextBox 80">
            <a:extLst>
              <a:ext uri="{FF2B5EF4-FFF2-40B4-BE49-F238E27FC236}">
                <a16:creationId xmlns:a16="http://schemas.microsoft.com/office/drawing/2014/main" id="{5678ADE7-BFDF-4878-A5C2-27616F42FAF7}"/>
              </a:ext>
            </a:extLst>
          </p:cNvPr>
          <p:cNvSpPr txBox="1"/>
          <p:nvPr/>
        </p:nvSpPr>
        <p:spPr>
          <a:xfrm rot="16200000">
            <a:off x="4686470" y="3172966"/>
            <a:ext cx="1390558" cy="255510"/>
          </a:xfrm>
          <a:prstGeom prst="rect">
            <a:avLst/>
          </a:prstGeom>
          <a:noFill/>
        </p:spPr>
        <p:txBody>
          <a:bodyPr wrap="square" lIns="72000" tIns="36000" rIns="72000" bIns="36000" rtlCol="0" anchor="ctr" anchorCtr="0">
            <a:spAutoFit/>
          </a:bodyPr>
          <a:lstStyle/>
          <a:p>
            <a:pPr algn="ctr">
              <a:lnSpc>
                <a:spcPct val="99000"/>
              </a:lnSpc>
            </a:pPr>
            <a:r>
              <a:rPr lang="en-US" sz="1200" dirty="0">
                <a:solidFill>
                  <a:schemeClr val="bg1"/>
                </a:solidFill>
              </a:rPr>
              <a:t>All content</a:t>
            </a:r>
            <a:endParaRPr lang="en-GB" sz="1200" dirty="0" err="1">
              <a:solidFill>
                <a:schemeClr val="bg1"/>
              </a:solidFill>
            </a:endParaRPr>
          </a:p>
        </p:txBody>
      </p:sp>
      <p:sp>
        <p:nvSpPr>
          <p:cNvPr id="82" name="Rectangle 81">
            <a:extLst>
              <a:ext uri="{FF2B5EF4-FFF2-40B4-BE49-F238E27FC236}">
                <a16:creationId xmlns:a16="http://schemas.microsoft.com/office/drawing/2014/main" id="{BF114090-19FE-4D4C-AB3A-0F711EB227EC}"/>
              </a:ext>
            </a:extLst>
          </p:cNvPr>
          <p:cNvSpPr/>
          <p:nvPr/>
        </p:nvSpPr>
        <p:spPr>
          <a:xfrm>
            <a:off x="7767004" y="4629471"/>
            <a:ext cx="576896" cy="4882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solidFill>
                  <a:schemeClr val="tx2"/>
                </a:solidFill>
              </a:rPr>
              <a:t>Any</a:t>
            </a:r>
          </a:p>
        </p:txBody>
      </p:sp>
      <p:sp>
        <p:nvSpPr>
          <p:cNvPr id="83" name="TextBox 82">
            <a:extLst>
              <a:ext uri="{FF2B5EF4-FFF2-40B4-BE49-F238E27FC236}">
                <a16:creationId xmlns:a16="http://schemas.microsoft.com/office/drawing/2014/main" id="{9EE2CF0F-24B8-4E40-B84D-D1557AF11747}"/>
              </a:ext>
            </a:extLst>
          </p:cNvPr>
          <p:cNvSpPr txBox="1"/>
          <p:nvPr/>
        </p:nvSpPr>
        <p:spPr>
          <a:xfrm rot="16200000">
            <a:off x="5446451" y="3984873"/>
            <a:ext cx="1390558" cy="255510"/>
          </a:xfrm>
          <a:prstGeom prst="rect">
            <a:avLst/>
          </a:prstGeom>
          <a:noFill/>
        </p:spPr>
        <p:txBody>
          <a:bodyPr wrap="square" lIns="72000" tIns="36000" rIns="72000" bIns="36000" rtlCol="0" anchor="ctr" anchorCtr="0">
            <a:spAutoFit/>
          </a:bodyPr>
          <a:lstStyle/>
          <a:p>
            <a:pPr algn="ctr">
              <a:lnSpc>
                <a:spcPct val="99000"/>
              </a:lnSpc>
            </a:pPr>
            <a:r>
              <a:rPr lang="en-US" sz="1200" dirty="0">
                <a:solidFill>
                  <a:schemeClr val="bg1"/>
                </a:solidFill>
              </a:rPr>
              <a:t>All content</a:t>
            </a:r>
            <a:endParaRPr lang="en-GB" sz="1200" dirty="0" err="1">
              <a:solidFill>
                <a:schemeClr val="bg1"/>
              </a:solidFill>
            </a:endParaRPr>
          </a:p>
        </p:txBody>
      </p:sp>
      <p:cxnSp>
        <p:nvCxnSpPr>
          <p:cNvPr id="84" name="Straight Arrow Connector 83">
            <a:extLst>
              <a:ext uri="{FF2B5EF4-FFF2-40B4-BE49-F238E27FC236}">
                <a16:creationId xmlns:a16="http://schemas.microsoft.com/office/drawing/2014/main" id="{582E6489-FD9F-40A6-8C44-045C9084B640}"/>
              </a:ext>
            </a:extLst>
          </p:cNvPr>
          <p:cNvCxnSpPr>
            <a:cxnSpLocks/>
          </p:cNvCxnSpPr>
          <p:nvPr/>
        </p:nvCxnSpPr>
        <p:spPr>
          <a:xfrm flipH="1">
            <a:off x="6359693" y="1323129"/>
            <a:ext cx="7879" cy="121908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Slide Number Placeholder 10">
            <a:extLst>
              <a:ext uri="{FF2B5EF4-FFF2-40B4-BE49-F238E27FC236}">
                <a16:creationId xmlns:a16="http://schemas.microsoft.com/office/drawing/2014/main" id="{25E27855-0BFF-4376-BB2D-4B1C602AE125}"/>
              </a:ext>
            </a:extLst>
          </p:cNvPr>
          <p:cNvSpPr>
            <a:spLocks noGrp="1"/>
          </p:cNvSpPr>
          <p:nvPr>
            <p:ph type="sldNum" sz="quarter" idx="12"/>
          </p:nvPr>
        </p:nvSpPr>
        <p:spPr/>
        <p:txBody>
          <a:bodyPr/>
          <a:lstStyle/>
          <a:p>
            <a:fld id="{BC1903E8-1638-4376-A5CE-0131C1204B53}" type="slidenum">
              <a:rPr lang="en-GB" noProof="0" smtClean="0"/>
              <a:pPr/>
              <a:t>4</a:t>
            </a:fld>
            <a:endParaRPr lang="en-GB" noProof="0"/>
          </a:p>
        </p:txBody>
      </p:sp>
    </p:spTree>
    <p:extLst>
      <p:ext uri="{BB962C8B-B14F-4D97-AF65-F5344CB8AC3E}">
        <p14:creationId xmlns:p14="http://schemas.microsoft.com/office/powerpoint/2010/main" val="4164929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Rectangle 73">
            <a:extLst>
              <a:ext uri="{FF2B5EF4-FFF2-40B4-BE49-F238E27FC236}">
                <a16:creationId xmlns:a16="http://schemas.microsoft.com/office/drawing/2014/main" id="{39DD775C-F784-46A8-AF2D-3A9588E331D3}"/>
              </a:ext>
            </a:extLst>
          </p:cNvPr>
          <p:cNvSpPr/>
          <p:nvPr/>
        </p:nvSpPr>
        <p:spPr>
          <a:xfrm>
            <a:off x="3759062" y="1446884"/>
            <a:ext cx="729475" cy="362225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a:solidFill>
                <a:schemeClr val="tx2"/>
              </a:solidFill>
            </a:endParaRPr>
          </a:p>
        </p:txBody>
      </p:sp>
      <p:sp>
        <p:nvSpPr>
          <p:cNvPr id="67" name="Rectangle 66">
            <a:extLst>
              <a:ext uri="{FF2B5EF4-FFF2-40B4-BE49-F238E27FC236}">
                <a16:creationId xmlns:a16="http://schemas.microsoft.com/office/drawing/2014/main" id="{ADE40C36-3B3A-483D-98F5-6EDB2D87E874}"/>
              </a:ext>
            </a:extLst>
          </p:cNvPr>
          <p:cNvSpPr/>
          <p:nvPr/>
        </p:nvSpPr>
        <p:spPr>
          <a:xfrm>
            <a:off x="1848836" y="630859"/>
            <a:ext cx="7037713" cy="724909"/>
          </a:xfrm>
          <a:prstGeom prst="rect">
            <a:avLst/>
          </a:prstGeom>
          <a:gradFill flip="none" rotWithShape="1">
            <a:gsLst>
              <a:gs pos="20000">
                <a:schemeClr val="accent1">
                  <a:lumMod val="20000"/>
                  <a:lumOff val="80000"/>
                </a:schemeClr>
              </a:gs>
              <a:gs pos="59000">
                <a:schemeClr val="accent5">
                  <a:lumMod val="20000"/>
                  <a:lumOff val="80000"/>
                </a:schemeClr>
              </a:gs>
              <a:gs pos="30000">
                <a:schemeClr val="accent5">
                  <a:lumMod val="20000"/>
                  <a:lumOff val="80000"/>
                </a:schemeClr>
              </a:gs>
              <a:gs pos="75000">
                <a:srgbClr val="92D05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a:solidFill>
                <a:schemeClr val="tx2"/>
              </a:solidFill>
            </a:endParaRPr>
          </a:p>
        </p:txBody>
      </p:sp>
      <p:sp>
        <p:nvSpPr>
          <p:cNvPr id="62" name="Rectangle 61">
            <a:extLst>
              <a:ext uri="{FF2B5EF4-FFF2-40B4-BE49-F238E27FC236}">
                <a16:creationId xmlns:a16="http://schemas.microsoft.com/office/drawing/2014/main" id="{BD5E9900-C5F7-4DCE-9CDA-A9E5F508A3CF}"/>
              </a:ext>
            </a:extLst>
          </p:cNvPr>
          <p:cNvSpPr/>
          <p:nvPr/>
        </p:nvSpPr>
        <p:spPr>
          <a:xfrm>
            <a:off x="1929995" y="1446885"/>
            <a:ext cx="729475" cy="362225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a:solidFill>
                <a:schemeClr val="tx2"/>
              </a:solidFill>
            </a:endParaRPr>
          </a:p>
        </p:txBody>
      </p:sp>
      <p:cxnSp>
        <p:nvCxnSpPr>
          <p:cNvPr id="14" name="Straight Connector 13">
            <a:extLst>
              <a:ext uri="{FF2B5EF4-FFF2-40B4-BE49-F238E27FC236}">
                <a16:creationId xmlns:a16="http://schemas.microsoft.com/office/drawing/2014/main" id="{24BF5535-8CD8-4576-9A87-60B13A607EA8}"/>
              </a:ext>
            </a:extLst>
          </p:cNvPr>
          <p:cNvCxnSpPr/>
          <p:nvPr/>
        </p:nvCxnSpPr>
        <p:spPr>
          <a:xfrm>
            <a:off x="79899" y="1970849"/>
            <a:ext cx="856695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7B13B118-7E20-412A-B555-682DB477D4E6}"/>
              </a:ext>
            </a:extLst>
          </p:cNvPr>
          <p:cNvCxnSpPr/>
          <p:nvPr/>
        </p:nvCxnSpPr>
        <p:spPr>
          <a:xfrm>
            <a:off x="79899" y="2820331"/>
            <a:ext cx="856695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F32AF67C-1348-4623-82EC-EA19026D05AE}"/>
              </a:ext>
            </a:extLst>
          </p:cNvPr>
          <p:cNvCxnSpPr/>
          <p:nvPr/>
        </p:nvCxnSpPr>
        <p:spPr>
          <a:xfrm>
            <a:off x="79899" y="3734731"/>
            <a:ext cx="8566951"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Title 5">
            <a:extLst>
              <a:ext uri="{FF2B5EF4-FFF2-40B4-BE49-F238E27FC236}">
                <a16:creationId xmlns:a16="http://schemas.microsoft.com/office/drawing/2014/main" id="{C1D78025-3B41-43D7-B456-242B269A2477}"/>
              </a:ext>
            </a:extLst>
          </p:cNvPr>
          <p:cNvSpPr>
            <a:spLocks noGrp="1"/>
          </p:cNvSpPr>
          <p:nvPr>
            <p:ph type="title"/>
          </p:nvPr>
        </p:nvSpPr>
        <p:spPr/>
        <p:txBody>
          <a:bodyPr/>
          <a:lstStyle/>
          <a:p>
            <a:r>
              <a:rPr lang="en-GB" dirty="0"/>
              <a:t>Timing is everything – Extranet/intranet</a:t>
            </a:r>
          </a:p>
        </p:txBody>
      </p:sp>
      <p:sp>
        <p:nvSpPr>
          <p:cNvPr id="10" name="TextBox 9">
            <a:extLst>
              <a:ext uri="{FF2B5EF4-FFF2-40B4-BE49-F238E27FC236}">
                <a16:creationId xmlns:a16="http://schemas.microsoft.com/office/drawing/2014/main" id="{E916B2A8-B3F2-478D-BB69-8EBA47E157E5}"/>
              </a:ext>
            </a:extLst>
          </p:cNvPr>
          <p:cNvSpPr txBox="1"/>
          <p:nvPr/>
        </p:nvSpPr>
        <p:spPr>
          <a:xfrm>
            <a:off x="1941296" y="734848"/>
            <a:ext cx="1381377" cy="545012"/>
          </a:xfrm>
          <a:prstGeom prst="rect">
            <a:avLst/>
          </a:prstGeom>
          <a:noFill/>
        </p:spPr>
        <p:txBody>
          <a:bodyPr wrap="square" lIns="72000" tIns="36000" rIns="72000" bIns="36000" rtlCol="0" anchor="ctr" anchorCtr="0">
            <a:spAutoFit/>
          </a:bodyPr>
          <a:lstStyle/>
          <a:p>
            <a:pPr algn="ctr">
              <a:lnSpc>
                <a:spcPct val="99000"/>
              </a:lnSpc>
            </a:pPr>
            <a:r>
              <a:rPr lang="en-GB" sz="2000" dirty="0"/>
              <a:t>VLE</a:t>
            </a:r>
          </a:p>
          <a:p>
            <a:pPr algn="ctr">
              <a:lnSpc>
                <a:spcPct val="99000"/>
              </a:lnSpc>
            </a:pPr>
            <a:r>
              <a:rPr lang="en-GB" sz="1100" dirty="0"/>
              <a:t>(interface / content)</a:t>
            </a:r>
          </a:p>
        </p:txBody>
      </p:sp>
      <p:sp>
        <p:nvSpPr>
          <p:cNvPr id="12" name="Arrow: Down 11">
            <a:extLst>
              <a:ext uri="{FF2B5EF4-FFF2-40B4-BE49-F238E27FC236}">
                <a16:creationId xmlns:a16="http://schemas.microsoft.com/office/drawing/2014/main" id="{DF2E53DD-C033-488F-900E-4C06C63BDCB6}"/>
              </a:ext>
            </a:extLst>
          </p:cNvPr>
          <p:cNvSpPr/>
          <p:nvPr/>
        </p:nvSpPr>
        <p:spPr>
          <a:xfrm>
            <a:off x="2862556" y="1518084"/>
            <a:ext cx="443883" cy="2216645"/>
          </a:xfrm>
          <a:prstGeom prst="downArrow">
            <a:avLst/>
          </a:prstGeom>
          <a:solidFill>
            <a:srgbClr val="00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a:solidFill>
                <a:schemeClr val="tx2"/>
              </a:solidFill>
            </a:endParaRPr>
          </a:p>
        </p:txBody>
      </p:sp>
      <p:sp>
        <p:nvSpPr>
          <p:cNvPr id="7" name="TextBox 6">
            <a:extLst>
              <a:ext uri="{FF2B5EF4-FFF2-40B4-BE49-F238E27FC236}">
                <a16:creationId xmlns:a16="http://schemas.microsoft.com/office/drawing/2014/main" id="{405A4638-2A99-43D3-9B3A-F818951C93BF}"/>
              </a:ext>
            </a:extLst>
          </p:cNvPr>
          <p:cNvSpPr txBox="1"/>
          <p:nvPr/>
        </p:nvSpPr>
        <p:spPr>
          <a:xfrm>
            <a:off x="257452" y="1795465"/>
            <a:ext cx="1322773" cy="377402"/>
          </a:xfrm>
          <a:prstGeom prst="rect">
            <a:avLst/>
          </a:prstGeom>
          <a:solidFill>
            <a:schemeClr val="bg1"/>
          </a:solidFill>
        </p:spPr>
        <p:txBody>
          <a:bodyPr wrap="square" lIns="72000" tIns="36000" rIns="72000" bIns="36000" rtlCol="0" anchor="ctr" anchorCtr="0">
            <a:spAutoFit/>
          </a:bodyPr>
          <a:lstStyle/>
          <a:p>
            <a:pPr>
              <a:lnSpc>
                <a:spcPct val="99000"/>
              </a:lnSpc>
            </a:pPr>
            <a:r>
              <a:rPr lang="en-GB" sz="2000" dirty="0"/>
              <a:t>Sept 2018</a:t>
            </a:r>
          </a:p>
        </p:txBody>
      </p:sp>
      <p:sp>
        <p:nvSpPr>
          <p:cNvPr id="8" name="TextBox 7">
            <a:extLst>
              <a:ext uri="{FF2B5EF4-FFF2-40B4-BE49-F238E27FC236}">
                <a16:creationId xmlns:a16="http://schemas.microsoft.com/office/drawing/2014/main" id="{C31C3461-8FFA-47E3-8282-487529336DCA}"/>
              </a:ext>
            </a:extLst>
          </p:cNvPr>
          <p:cNvSpPr txBox="1"/>
          <p:nvPr/>
        </p:nvSpPr>
        <p:spPr>
          <a:xfrm>
            <a:off x="257452" y="2638844"/>
            <a:ext cx="1322773" cy="377402"/>
          </a:xfrm>
          <a:prstGeom prst="rect">
            <a:avLst/>
          </a:prstGeom>
          <a:solidFill>
            <a:schemeClr val="bg1"/>
          </a:solidFill>
        </p:spPr>
        <p:txBody>
          <a:bodyPr wrap="square" lIns="72000" tIns="36000" rIns="72000" bIns="36000" rtlCol="0" anchor="ctr" anchorCtr="0">
            <a:spAutoFit/>
          </a:bodyPr>
          <a:lstStyle/>
          <a:p>
            <a:pPr>
              <a:lnSpc>
                <a:spcPct val="99000"/>
              </a:lnSpc>
            </a:pPr>
            <a:r>
              <a:rPr lang="en-GB" sz="2000" dirty="0"/>
              <a:t>Sept 2019</a:t>
            </a:r>
          </a:p>
        </p:txBody>
      </p:sp>
      <p:sp>
        <p:nvSpPr>
          <p:cNvPr id="9" name="TextBox 8">
            <a:extLst>
              <a:ext uri="{FF2B5EF4-FFF2-40B4-BE49-F238E27FC236}">
                <a16:creationId xmlns:a16="http://schemas.microsoft.com/office/drawing/2014/main" id="{9E618368-008E-4EE1-9891-1AABA5159018}"/>
              </a:ext>
            </a:extLst>
          </p:cNvPr>
          <p:cNvSpPr txBox="1"/>
          <p:nvPr/>
        </p:nvSpPr>
        <p:spPr>
          <a:xfrm>
            <a:off x="257451" y="3562122"/>
            <a:ext cx="1322773" cy="377402"/>
          </a:xfrm>
          <a:prstGeom prst="rect">
            <a:avLst/>
          </a:prstGeom>
          <a:solidFill>
            <a:schemeClr val="bg1"/>
          </a:solidFill>
        </p:spPr>
        <p:txBody>
          <a:bodyPr wrap="square" lIns="72000" tIns="36000" rIns="72000" bIns="36000" rtlCol="0" anchor="ctr" anchorCtr="0">
            <a:spAutoFit/>
          </a:bodyPr>
          <a:lstStyle/>
          <a:p>
            <a:pPr>
              <a:lnSpc>
                <a:spcPct val="99000"/>
              </a:lnSpc>
            </a:pPr>
            <a:r>
              <a:rPr lang="en-GB" sz="2000" dirty="0"/>
              <a:t>Sept 2020</a:t>
            </a:r>
          </a:p>
        </p:txBody>
      </p:sp>
      <p:sp>
        <p:nvSpPr>
          <p:cNvPr id="17" name="Arrow: Down 16">
            <a:extLst>
              <a:ext uri="{FF2B5EF4-FFF2-40B4-BE49-F238E27FC236}">
                <a16:creationId xmlns:a16="http://schemas.microsoft.com/office/drawing/2014/main" id="{6531075D-62DC-453E-BDAB-6E19ABAD21F0}"/>
              </a:ext>
            </a:extLst>
          </p:cNvPr>
          <p:cNvSpPr/>
          <p:nvPr/>
        </p:nvSpPr>
        <p:spPr>
          <a:xfrm>
            <a:off x="2878790" y="3738004"/>
            <a:ext cx="443883" cy="846146"/>
          </a:xfrm>
          <a:prstGeom prst="downArrow">
            <a:avLst/>
          </a:prstGeom>
          <a:solidFill>
            <a:srgbClr val="4585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a:solidFill>
                <a:schemeClr val="tx2"/>
              </a:solidFill>
            </a:endParaRPr>
          </a:p>
        </p:txBody>
      </p:sp>
      <p:sp>
        <p:nvSpPr>
          <p:cNvPr id="19" name="Arrow: Down 18">
            <a:extLst>
              <a:ext uri="{FF2B5EF4-FFF2-40B4-BE49-F238E27FC236}">
                <a16:creationId xmlns:a16="http://schemas.microsoft.com/office/drawing/2014/main" id="{DB292291-22A7-4829-9610-A25679564E4A}"/>
              </a:ext>
            </a:extLst>
          </p:cNvPr>
          <p:cNvSpPr/>
          <p:nvPr/>
        </p:nvSpPr>
        <p:spPr>
          <a:xfrm>
            <a:off x="2050742" y="2858940"/>
            <a:ext cx="443883" cy="1725210"/>
          </a:xfrm>
          <a:prstGeom prst="downArrow">
            <a:avLst/>
          </a:prstGeom>
          <a:solidFill>
            <a:srgbClr val="4585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a:solidFill>
                <a:schemeClr val="tx2"/>
              </a:solidFill>
            </a:endParaRPr>
          </a:p>
        </p:txBody>
      </p:sp>
      <p:sp>
        <p:nvSpPr>
          <p:cNvPr id="21" name="TextBox 20">
            <a:extLst>
              <a:ext uri="{FF2B5EF4-FFF2-40B4-BE49-F238E27FC236}">
                <a16:creationId xmlns:a16="http://schemas.microsoft.com/office/drawing/2014/main" id="{FD9777F5-1824-42E5-986F-C80CF38F768C}"/>
              </a:ext>
            </a:extLst>
          </p:cNvPr>
          <p:cNvSpPr txBox="1"/>
          <p:nvPr/>
        </p:nvSpPr>
        <p:spPr>
          <a:xfrm>
            <a:off x="4332303" y="694040"/>
            <a:ext cx="1393794" cy="377402"/>
          </a:xfrm>
          <a:prstGeom prst="rect">
            <a:avLst/>
          </a:prstGeom>
          <a:noFill/>
        </p:spPr>
        <p:txBody>
          <a:bodyPr wrap="square" lIns="72000" tIns="36000" rIns="72000" bIns="36000" rtlCol="0" anchor="ctr" anchorCtr="0">
            <a:spAutoFit/>
          </a:bodyPr>
          <a:lstStyle/>
          <a:p>
            <a:pPr>
              <a:lnSpc>
                <a:spcPct val="99000"/>
              </a:lnSpc>
            </a:pPr>
            <a:r>
              <a:rPr lang="en-GB" sz="2000" dirty="0"/>
              <a:t>Office files</a:t>
            </a:r>
          </a:p>
        </p:txBody>
      </p:sp>
      <p:sp>
        <p:nvSpPr>
          <p:cNvPr id="28" name="Arrow: Down 27">
            <a:extLst>
              <a:ext uri="{FF2B5EF4-FFF2-40B4-BE49-F238E27FC236}">
                <a16:creationId xmlns:a16="http://schemas.microsoft.com/office/drawing/2014/main" id="{29F06D00-4708-4CC8-9076-ACB8C1706E47}"/>
              </a:ext>
            </a:extLst>
          </p:cNvPr>
          <p:cNvSpPr/>
          <p:nvPr/>
        </p:nvSpPr>
        <p:spPr>
          <a:xfrm>
            <a:off x="6897951" y="1526405"/>
            <a:ext cx="443883" cy="3057745"/>
          </a:xfrm>
          <a:prstGeom prst="downArrow">
            <a:avLst/>
          </a:prstGeom>
          <a:solidFill>
            <a:srgbClr val="00CC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err="1">
              <a:solidFill>
                <a:schemeClr val="tx2"/>
              </a:solidFill>
            </a:endParaRPr>
          </a:p>
        </p:txBody>
      </p:sp>
      <p:sp>
        <p:nvSpPr>
          <p:cNvPr id="29" name="Arrow: Down 28">
            <a:extLst>
              <a:ext uri="{FF2B5EF4-FFF2-40B4-BE49-F238E27FC236}">
                <a16:creationId xmlns:a16="http://schemas.microsoft.com/office/drawing/2014/main" id="{19FD7D59-5732-4CCD-AB15-4235DCCB7D0A}"/>
              </a:ext>
            </a:extLst>
          </p:cNvPr>
          <p:cNvSpPr/>
          <p:nvPr/>
        </p:nvSpPr>
        <p:spPr>
          <a:xfrm>
            <a:off x="7438883" y="3738015"/>
            <a:ext cx="443883" cy="846135"/>
          </a:xfrm>
          <a:prstGeom prst="downArrow">
            <a:avLst/>
          </a:prstGeom>
          <a:solidFill>
            <a:srgbClr val="4585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a:solidFill>
                <a:schemeClr val="tx2"/>
              </a:solidFill>
            </a:endParaRPr>
          </a:p>
        </p:txBody>
      </p:sp>
      <p:sp>
        <p:nvSpPr>
          <p:cNvPr id="30" name="TextBox 29">
            <a:extLst>
              <a:ext uri="{FF2B5EF4-FFF2-40B4-BE49-F238E27FC236}">
                <a16:creationId xmlns:a16="http://schemas.microsoft.com/office/drawing/2014/main" id="{12361B0F-D814-45B7-AB5A-98CDCBF346BD}"/>
              </a:ext>
            </a:extLst>
          </p:cNvPr>
          <p:cNvSpPr txBox="1"/>
          <p:nvPr/>
        </p:nvSpPr>
        <p:spPr>
          <a:xfrm>
            <a:off x="435006" y="852256"/>
            <a:ext cx="856690" cy="450599"/>
          </a:xfrm>
          <a:prstGeom prst="rect">
            <a:avLst/>
          </a:prstGeom>
          <a:noFill/>
        </p:spPr>
        <p:txBody>
          <a:bodyPr wrap="square" lIns="72000" tIns="36000" rIns="72000" bIns="36000" rtlCol="0" anchor="ctr" anchorCtr="0">
            <a:spAutoFit/>
          </a:bodyPr>
          <a:lstStyle/>
          <a:p>
            <a:pPr>
              <a:lnSpc>
                <a:spcPct val="99000"/>
              </a:lnSpc>
            </a:pPr>
            <a:endParaRPr lang="en-GB" sz="2000" dirty="0"/>
          </a:p>
        </p:txBody>
      </p:sp>
      <p:sp>
        <p:nvSpPr>
          <p:cNvPr id="40" name="Rectangle 39">
            <a:extLst>
              <a:ext uri="{FF2B5EF4-FFF2-40B4-BE49-F238E27FC236}">
                <a16:creationId xmlns:a16="http://schemas.microsoft.com/office/drawing/2014/main" id="{12CDEA9F-2AC9-4BA8-8EF2-558F10F8B8C3}"/>
              </a:ext>
            </a:extLst>
          </p:cNvPr>
          <p:cNvSpPr/>
          <p:nvPr/>
        </p:nvSpPr>
        <p:spPr>
          <a:xfrm>
            <a:off x="257451" y="971148"/>
            <a:ext cx="1415994" cy="277927"/>
          </a:xfrm>
          <a:prstGeom prst="rect">
            <a:avLst/>
          </a:prstGeom>
          <a:solidFill>
            <a:srgbClr val="00CC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1400" dirty="0">
                <a:solidFill>
                  <a:schemeClr val="tx2"/>
                </a:solidFill>
              </a:rPr>
              <a:t>Grace period</a:t>
            </a:r>
          </a:p>
        </p:txBody>
      </p:sp>
      <p:sp>
        <p:nvSpPr>
          <p:cNvPr id="41" name="Rectangle 40">
            <a:extLst>
              <a:ext uri="{FF2B5EF4-FFF2-40B4-BE49-F238E27FC236}">
                <a16:creationId xmlns:a16="http://schemas.microsoft.com/office/drawing/2014/main" id="{DFC964BE-D946-4F1A-BC2F-9F6DC3573DAB}"/>
              </a:ext>
            </a:extLst>
          </p:cNvPr>
          <p:cNvSpPr/>
          <p:nvPr/>
        </p:nvSpPr>
        <p:spPr>
          <a:xfrm>
            <a:off x="253002" y="1307922"/>
            <a:ext cx="1415994" cy="277927"/>
          </a:xfrm>
          <a:prstGeom prst="rect">
            <a:avLst/>
          </a:prstGeom>
          <a:solidFill>
            <a:srgbClr val="4585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1400" dirty="0">
                <a:solidFill>
                  <a:schemeClr val="bg1"/>
                </a:solidFill>
              </a:rPr>
              <a:t>Compliance</a:t>
            </a:r>
          </a:p>
        </p:txBody>
      </p:sp>
      <p:sp>
        <p:nvSpPr>
          <p:cNvPr id="43" name="Arrow: Down 42">
            <a:extLst>
              <a:ext uri="{FF2B5EF4-FFF2-40B4-BE49-F238E27FC236}">
                <a16:creationId xmlns:a16="http://schemas.microsoft.com/office/drawing/2014/main" id="{D3E4C922-FA56-410B-BB96-550820B7F527}"/>
              </a:ext>
            </a:extLst>
          </p:cNvPr>
          <p:cNvSpPr/>
          <p:nvPr/>
        </p:nvSpPr>
        <p:spPr>
          <a:xfrm>
            <a:off x="2045331" y="2023718"/>
            <a:ext cx="443883" cy="781034"/>
          </a:xfrm>
          <a:prstGeom prst="downArrow">
            <a:avLst/>
          </a:prstGeom>
          <a:solidFill>
            <a:srgbClr val="00CC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400" dirty="0" err="1">
              <a:solidFill>
                <a:schemeClr val="tx2"/>
              </a:solidFill>
            </a:endParaRPr>
          </a:p>
        </p:txBody>
      </p:sp>
      <p:sp>
        <p:nvSpPr>
          <p:cNvPr id="47" name="TextBox 46">
            <a:extLst>
              <a:ext uri="{FF2B5EF4-FFF2-40B4-BE49-F238E27FC236}">
                <a16:creationId xmlns:a16="http://schemas.microsoft.com/office/drawing/2014/main" id="{8E7451E8-94D8-4949-AD12-674819CF1ED3}"/>
              </a:ext>
            </a:extLst>
          </p:cNvPr>
          <p:cNvSpPr txBox="1"/>
          <p:nvPr/>
        </p:nvSpPr>
        <p:spPr>
          <a:xfrm>
            <a:off x="3146624" y="1620260"/>
            <a:ext cx="337355" cy="377402"/>
          </a:xfrm>
          <a:prstGeom prst="rect">
            <a:avLst/>
          </a:prstGeom>
          <a:noFill/>
        </p:spPr>
        <p:txBody>
          <a:bodyPr wrap="square" lIns="72000" tIns="36000" rIns="72000" bIns="36000" rtlCol="0" anchor="ctr" anchorCtr="0">
            <a:spAutoFit/>
          </a:bodyPr>
          <a:lstStyle/>
          <a:p>
            <a:pPr>
              <a:lnSpc>
                <a:spcPct val="99000"/>
              </a:lnSpc>
            </a:pPr>
            <a:r>
              <a:rPr lang="en-GB" sz="2000" dirty="0"/>
              <a:t>P</a:t>
            </a:r>
          </a:p>
        </p:txBody>
      </p:sp>
      <p:sp>
        <p:nvSpPr>
          <p:cNvPr id="48" name="TextBox 47">
            <a:extLst>
              <a:ext uri="{FF2B5EF4-FFF2-40B4-BE49-F238E27FC236}">
                <a16:creationId xmlns:a16="http://schemas.microsoft.com/office/drawing/2014/main" id="{5C9F7711-0B06-4C39-AF27-FE69050DA7E7}"/>
              </a:ext>
            </a:extLst>
          </p:cNvPr>
          <p:cNvSpPr txBox="1"/>
          <p:nvPr/>
        </p:nvSpPr>
        <p:spPr>
          <a:xfrm>
            <a:off x="5726097" y="2450143"/>
            <a:ext cx="337355" cy="377402"/>
          </a:xfrm>
          <a:prstGeom prst="rect">
            <a:avLst/>
          </a:prstGeom>
          <a:noFill/>
        </p:spPr>
        <p:txBody>
          <a:bodyPr wrap="square" lIns="72000" tIns="36000" rIns="72000" bIns="36000" rtlCol="0" anchor="ctr" anchorCtr="0">
            <a:spAutoFit/>
          </a:bodyPr>
          <a:lstStyle/>
          <a:p>
            <a:pPr>
              <a:lnSpc>
                <a:spcPct val="99000"/>
              </a:lnSpc>
            </a:pPr>
            <a:r>
              <a:rPr lang="en-GB" sz="2000" dirty="0"/>
              <a:t>P</a:t>
            </a:r>
          </a:p>
        </p:txBody>
      </p:sp>
      <p:sp>
        <p:nvSpPr>
          <p:cNvPr id="49" name="TextBox 48">
            <a:extLst>
              <a:ext uri="{FF2B5EF4-FFF2-40B4-BE49-F238E27FC236}">
                <a16:creationId xmlns:a16="http://schemas.microsoft.com/office/drawing/2014/main" id="{9EAEF6BC-1DDD-4C98-8CAD-BBD12EB0CD62}"/>
              </a:ext>
            </a:extLst>
          </p:cNvPr>
          <p:cNvSpPr txBox="1"/>
          <p:nvPr/>
        </p:nvSpPr>
        <p:spPr>
          <a:xfrm>
            <a:off x="188897" y="621628"/>
            <a:ext cx="1710256" cy="316488"/>
          </a:xfrm>
          <a:prstGeom prst="rect">
            <a:avLst/>
          </a:prstGeom>
          <a:noFill/>
        </p:spPr>
        <p:txBody>
          <a:bodyPr wrap="square" lIns="72000" tIns="36000" rIns="72000" bIns="36000" rtlCol="0" anchor="ctr" anchorCtr="0">
            <a:spAutoFit/>
          </a:bodyPr>
          <a:lstStyle/>
          <a:p>
            <a:pPr>
              <a:lnSpc>
                <a:spcPct val="99000"/>
              </a:lnSpc>
            </a:pPr>
            <a:r>
              <a:rPr lang="en-GB" sz="1600" dirty="0"/>
              <a:t>P = </a:t>
            </a:r>
            <a:r>
              <a:rPr lang="en-GB" sz="1400" dirty="0"/>
              <a:t>when published</a:t>
            </a:r>
            <a:endParaRPr lang="en-GB" sz="2000" dirty="0"/>
          </a:p>
        </p:txBody>
      </p:sp>
      <p:sp>
        <p:nvSpPr>
          <p:cNvPr id="51" name="Rectangle 50">
            <a:extLst>
              <a:ext uri="{FF2B5EF4-FFF2-40B4-BE49-F238E27FC236}">
                <a16:creationId xmlns:a16="http://schemas.microsoft.com/office/drawing/2014/main" id="{21DD71C0-A1F7-4EA3-88BF-F33336B10F2A}"/>
              </a:ext>
            </a:extLst>
          </p:cNvPr>
          <p:cNvSpPr/>
          <p:nvPr/>
        </p:nvSpPr>
        <p:spPr>
          <a:xfrm>
            <a:off x="1874236" y="4580864"/>
            <a:ext cx="742339" cy="4882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solidFill>
                  <a:schemeClr val="tx2"/>
                </a:solidFill>
              </a:rPr>
              <a:t>‘New’ VLE</a:t>
            </a:r>
          </a:p>
        </p:txBody>
      </p:sp>
      <p:sp>
        <p:nvSpPr>
          <p:cNvPr id="52" name="Rectangle 51">
            <a:extLst>
              <a:ext uri="{FF2B5EF4-FFF2-40B4-BE49-F238E27FC236}">
                <a16:creationId xmlns:a16="http://schemas.microsoft.com/office/drawing/2014/main" id="{5E12FF75-A1BC-4A21-A479-54C340C68AAB}"/>
              </a:ext>
            </a:extLst>
          </p:cNvPr>
          <p:cNvSpPr/>
          <p:nvPr/>
        </p:nvSpPr>
        <p:spPr>
          <a:xfrm>
            <a:off x="2711905" y="4580863"/>
            <a:ext cx="836930" cy="4882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solidFill>
                  <a:schemeClr val="tx2"/>
                </a:solidFill>
              </a:rPr>
              <a:t>Old VLE</a:t>
            </a:r>
          </a:p>
        </p:txBody>
      </p:sp>
      <p:sp>
        <p:nvSpPr>
          <p:cNvPr id="53" name="Rectangle 52">
            <a:extLst>
              <a:ext uri="{FF2B5EF4-FFF2-40B4-BE49-F238E27FC236}">
                <a16:creationId xmlns:a16="http://schemas.microsoft.com/office/drawing/2014/main" id="{67B4DA73-05CA-4B8A-AF47-DC3D79B6862D}"/>
              </a:ext>
            </a:extLst>
          </p:cNvPr>
          <p:cNvSpPr/>
          <p:nvPr/>
        </p:nvSpPr>
        <p:spPr>
          <a:xfrm>
            <a:off x="4593561" y="4606259"/>
            <a:ext cx="4053285" cy="4882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1200" dirty="0">
                <a:solidFill>
                  <a:schemeClr val="tx2"/>
                </a:solidFill>
              </a:rPr>
              <a:t>Content of extranets and intranets published before 23rd September 2019, exempt until such websites undergo a substantial revision</a:t>
            </a:r>
          </a:p>
        </p:txBody>
      </p:sp>
      <p:sp>
        <p:nvSpPr>
          <p:cNvPr id="55" name="Arrow: Down 54">
            <a:extLst>
              <a:ext uri="{FF2B5EF4-FFF2-40B4-BE49-F238E27FC236}">
                <a16:creationId xmlns:a16="http://schemas.microsoft.com/office/drawing/2014/main" id="{32CB1D18-83C6-4D35-A76C-4279C564617D}"/>
              </a:ext>
            </a:extLst>
          </p:cNvPr>
          <p:cNvSpPr/>
          <p:nvPr/>
        </p:nvSpPr>
        <p:spPr>
          <a:xfrm>
            <a:off x="3892661" y="2879683"/>
            <a:ext cx="443883" cy="1704467"/>
          </a:xfrm>
          <a:prstGeom prst="downArrow">
            <a:avLst/>
          </a:prstGeom>
          <a:solidFill>
            <a:srgbClr val="4585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a:solidFill>
                <a:schemeClr val="tx2"/>
              </a:solidFill>
            </a:endParaRPr>
          </a:p>
        </p:txBody>
      </p:sp>
      <p:sp>
        <p:nvSpPr>
          <p:cNvPr id="64" name="TextBox 63">
            <a:extLst>
              <a:ext uri="{FF2B5EF4-FFF2-40B4-BE49-F238E27FC236}">
                <a16:creationId xmlns:a16="http://schemas.microsoft.com/office/drawing/2014/main" id="{6D52CFAE-1994-4F16-85AE-CB15C15B4B84}"/>
              </a:ext>
            </a:extLst>
          </p:cNvPr>
          <p:cNvSpPr txBox="1"/>
          <p:nvPr/>
        </p:nvSpPr>
        <p:spPr>
          <a:xfrm>
            <a:off x="4238389" y="2828735"/>
            <a:ext cx="337355" cy="377402"/>
          </a:xfrm>
          <a:prstGeom prst="rect">
            <a:avLst/>
          </a:prstGeom>
          <a:noFill/>
        </p:spPr>
        <p:txBody>
          <a:bodyPr wrap="square" lIns="72000" tIns="36000" rIns="72000" bIns="36000" rtlCol="0" anchor="ctr" anchorCtr="0">
            <a:spAutoFit/>
          </a:bodyPr>
          <a:lstStyle/>
          <a:p>
            <a:pPr>
              <a:lnSpc>
                <a:spcPct val="99000"/>
              </a:lnSpc>
            </a:pPr>
            <a:r>
              <a:rPr lang="en-GB" sz="2000" dirty="0"/>
              <a:t>P</a:t>
            </a:r>
          </a:p>
        </p:txBody>
      </p:sp>
      <p:sp>
        <p:nvSpPr>
          <p:cNvPr id="65" name="TextBox 64">
            <a:extLst>
              <a:ext uri="{FF2B5EF4-FFF2-40B4-BE49-F238E27FC236}">
                <a16:creationId xmlns:a16="http://schemas.microsoft.com/office/drawing/2014/main" id="{1B2421C3-9D32-4780-B9E5-AF594CE33B8E}"/>
              </a:ext>
            </a:extLst>
          </p:cNvPr>
          <p:cNvSpPr txBox="1"/>
          <p:nvPr/>
        </p:nvSpPr>
        <p:spPr>
          <a:xfrm>
            <a:off x="2461001" y="2413626"/>
            <a:ext cx="337355" cy="377402"/>
          </a:xfrm>
          <a:prstGeom prst="rect">
            <a:avLst/>
          </a:prstGeom>
          <a:noFill/>
        </p:spPr>
        <p:txBody>
          <a:bodyPr wrap="square" lIns="72000" tIns="36000" rIns="72000" bIns="36000" rtlCol="0" anchor="ctr" anchorCtr="0">
            <a:spAutoFit/>
          </a:bodyPr>
          <a:lstStyle/>
          <a:p>
            <a:pPr>
              <a:lnSpc>
                <a:spcPct val="99000"/>
              </a:lnSpc>
            </a:pPr>
            <a:r>
              <a:rPr lang="en-GB" sz="2000" dirty="0"/>
              <a:t>P</a:t>
            </a:r>
          </a:p>
        </p:txBody>
      </p:sp>
      <p:sp>
        <p:nvSpPr>
          <p:cNvPr id="61" name="TextBox 60">
            <a:extLst>
              <a:ext uri="{FF2B5EF4-FFF2-40B4-BE49-F238E27FC236}">
                <a16:creationId xmlns:a16="http://schemas.microsoft.com/office/drawing/2014/main" id="{C19CD50A-82EF-491F-BFB5-21428C191379}"/>
              </a:ext>
            </a:extLst>
          </p:cNvPr>
          <p:cNvSpPr txBox="1"/>
          <p:nvPr/>
        </p:nvSpPr>
        <p:spPr>
          <a:xfrm>
            <a:off x="7214829" y="2416855"/>
            <a:ext cx="337355" cy="377402"/>
          </a:xfrm>
          <a:prstGeom prst="rect">
            <a:avLst/>
          </a:prstGeom>
          <a:noFill/>
        </p:spPr>
        <p:txBody>
          <a:bodyPr wrap="square" lIns="72000" tIns="36000" rIns="72000" bIns="36000" rtlCol="0" anchor="ctr" anchorCtr="0">
            <a:spAutoFit/>
          </a:bodyPr>
          <a:lstStyle/>
          <a:p>
            <a:pPr>
              <a:lnSpc>
                <a:spcPct val="99000"/>
              </a:lnSpc>
            </a:pPr>
            <a:r>
              <a:rPr lang="en-GB" sz="2000" dirty="0"/>
              <a:t>P</a:t>
            </a:r>
          </a:p>
        </p:txBody>
      </p:sp>
      <p:sp>
        <p:nvSpPr>
          <p:cNvPr id="66" name="TextBox 65">
            <a:extLst>
              <a:ext uri="{FF2B5EF4-FFF2-40B4-BE49-F238E27FC236}">
                <a16:creationId xmlns:a16="http://schemas.microsoft.com/office/drawing/2014/main" id="{832CDF3B-5DE3-4CC4-B212-BD5836AA2770}"/>
              </a:ext>
            </a:extLst>
          </p:cNvPr>
          <p:cNvSpPr txBox="1"/>
          <p:nvPr/>
        </p:nvSpPr>
        <p:spPr>
          <a:xfrm>
            <a:off x="7744042" y="3655420"/>
            <a:ext cx="337355" cy="377402"/>
          </a:xfrm>
          <a:prstGeom prst="rect">
            <a:avLst/>
          </a:prstGeom>
          <a:noFill/>
        </p:spPr>
        <p:txBody>
          <a:bodyPr wrap="square" lIns="72000" tIns="36000" rIns="72000" bIns="36000" rtlCol="0" anchor="ctr" anchorCtr="0">
            <a:spAutoFit/>
          </a:bodyPr>
          <a:lstStyle/>
          <a:p>
            <a:pPr>
              <a:lnSpc>
                <a:spcPct val="99000"/>
              </a:lnSpc>
            </a:pPr>
            <a:r>
              <a:rPr lang="en-GB" sz="2000" dirty="0"/>
              <a:t>P</a:t>
            </a:r>
          </a:p>
        </p:txBody>
      </p:sp>
      <p:cxnSp>
        <p:nvCxnSpPr>
          <p:cNvPr id="44" name="Straight Arrow Connector 43">
            <a:extLst>
              <a:ext uri="{FF2B5EF4-FFF2-40B4-BE49-F238E27FC236}">
                <a16:creationId xmlns:a16="http://schemas.microsoft.com/office/drawing/2014/main" id="{17E4337D-7704-4602-B974-D6377E6CC38C}"/>
              </a:ext>
            </a:extLst>
          </p:cNvPr>
          <p:cNvCxnSpPr/>
          <p:nvPr/>
        </p:nvCxnSpPr>
        <p:spPr>
          <a:xfrm>
            <a:off x="3288229" y="1285149"/>
            <a:ext cx="0" cy="38990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5" name="Arrow: Down 44">
            <a:extLst>
              <a:ext uri="{FF2B5EF4-FFF2-40B4-BE49-F238E27FC236}">
                <a16:creationId xmlns:a16="http://schemas.microsoft.com/office/drawing/2014/main" id="{2CF3363E-FC16-408E-B220-1223AB6607CE}"/>
              </a:ext>
            </a:extLst>
          </p:cNvPr>
          <p:cNvSpPr/>
          <p:nvPr/>
        </p:nvSpPr>
        <p:spPr>
          <a:xfrm>
            <a:off x="5393937" y="1521358"/>
            <a:ext cx="443883" cy="3062792"/>
          </a:xfrm>
          <a:prstGeom prst="downArrow">
            <a:avLst/>
          </a:prstGeom>
          <a:solidFill>
            <a:srgbClr val="00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a:solidFill>
                <a:schemeClr val="tx2"/>
              </a:solidFill>
            </a:endParaRPr>
          </a:p>
        </p:txBody>
      </p:sp>
      <p:sp>
        <p:nvSpPr>
          <p:cNvPr id="46" name="Arrow: Down 45">
            <a:extLst>
              <a:ext uri="{FF2B5EF4-FFF2-40B4-BE49-F238E27FC236}">
                <a16:creationId xmlns:a16="http://schemas.microsoft.com/office/drawing/2014/main" id="{316E7736-CE56-47CE-A5E4-7281E375B7BA}"/>
              </a:ext>
            </a:extLst>
          </p:cNvPr>
          <p:cNvSpPr/>
          <p:nvPr/>
        </p:nvSpPr>
        <p:spPr>
          <a:xfrm>
            <a:off x="4751414" y="1521374"/>
            <a:ext cx="443883" cy="3062776"/>
          </a:xfrm>
          <a:prstGeom prst="downArrow">
            <a:avLst/>
          </a:prstGeom>
          <a:solidFill>
            <a:srgbClr val="00CC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err="1">
              <a:solidFill>
                <a:schemeClr val="tx2"/>
              </a:solidFill>
            </a:endParaRPr>
          </a:p>
        </p:txBody>
      </p:sp>
      <p:sp>
        <p:nvSpPr>
          <p:cNvPr id="50" name="TextBox 49">
            <a:extLst>
              <a:ext uri="{FF2B5EF4-FFF2-40B4-BE49-F238E27FC236}">
                <a16:creationId xmlns:a16="http://schemas.microsoft.com/office/drawing/2014/main" id="{787F4851-A2D9-4CE2-BFDF-C6FFCD0BE5A9}"/>
              </a:ext>
            </a:extLst>
          </p:cNvPr>
          <p:cNvSpPr txBox="1"/>
          <p:nvPr/>
        </p:nvSpPr>
        <p:spPr>
          <a:xfrm>
            <a:off x="5105671" y="2469402"/>
            <a:ext cx="337355" cy="377402"/>
          </a:xfrm>
          <a:prstGeom prst="rect">
            <a:avLst/>
          </a:prstGeom>
          <a:noFill/>
        </p:spPr>
        <p:txBody>
          <a:bodyPr wrap="square" lIns="72000" tIns="36000" rIns="72000" bIns="36000" rtlCol="0" anchor="ctr" anchorCtr="0">
            <a:spAutoFit/>
          </a:bodyPr>
          <a:lstStyle/>
          <a:p>
            <a:pPr>
              <a:lnSpc>
                <a:spcPct val="99000"/>
              </a:lnSpc>
            </a:pPr>
            <a:r>
              <a:rPr lang="en-GB" sz="2000" dirty="0"/>
              <a:t>P</a:t>
            </a:r>
          </a:p>
        </p:txBody>
      </p:sp>
      <p:sp>
        <p:nvSpPr>
          <p:cNvPr id="39" name="TextBox 38">
            <a:extLst>
              <a:ext uri="{FF2B5EF4-FFF2-40B4-BE49-F238E27FC236}">
                <a16:creationId xmlns:a16="http://schemas.microsoft.com/office/drawing/2014/main" id="{FCFBF253-7A4F-487F-AAE7-1070D2595334}"/>
              </a:ext>
            </a:extLst>
          </p:cNvPr>
          <p:cNvSpPr txBox="1"/>
          <p:nvPr/>
        </p:nvSpPr>
        <p:spPr>
          <a:xfrm rot="16200000">
            <a:off x="4257290" y="2829370"/>
            <a:ext cx="1390558" cy="255510"/>
          </a:xfrm>
          <a:prstGeom prst="rect">
            <a:avLst/>
          </a:prstGeom>
          <a:noFill/>
        </p:spPr>
        <p:txBody>
          <a:bodyPr wrap="square" lIns="72000" tIns="36000" rIns="72000" bIns="36000" rtlCol="0" anchor="ctr" anchorCtr="0">
            <a:spAutoFit/>
          </a:bodyPr>
          <a:lstStyle/>
          <a:p>
            <a:pPr algn="ctr">
              <a:lnSpc>
                <a:spcPct val="99000"/>
              </a:lnSpc>
            </a:pPr>
            <a:r>
              <a:rPr lang="en-US" sz="1200" dirty="0"/>
              <a:t>Active admin</a:t>
            </a:r>
            <a:endParaRPr lang="en-GB" sz="1200" dirty="0" err="1"/>
          </a:p>
        </p:txBody>
      </p:sp>
      <p:sp>
        <p:nvSpPr>
          <p:cNvPr id="42" name="TextBox 41">
            <a:extLst>
              <a:ext uri="{FF2B5EF4-FFF2-40B4-BE49-F238E27FC236}">
                <a16:creationId xmlns:a16="http://schemas.microsoft.com/office/drawing/2014/main" id="{9363099A-F036-4C8C-BD3C-A7BC70CED361}"/>
              </a:ext>
            </a:extLst>
          </p:cNvPr>
          <p:cNvSpPr txBox="1"/>
          <p:nvPr/>
        </p:nvSpPr>
        <p:spPr>
          <a:xfrm rot="16200000">
            <a:off x="4910340" y="2829369"/>
            <a:ext cx="1390558" cy="255510"/>
          </a:xfrm>
          <a:prstGeom prst="rect">
            <a:avLst/>
          </a:prstGeom>
          <a:noFill/>
        </p:spPr>
        <p:txBody>
          <a:bodyPr wrap="square" lIns="72000" tIns="36000" rIns="72000" bIns="36000" rtlCol="0" anchor="ctr" anchorCtr="0">
            <a:spAutoFit/>
          </a:bodyPr>
          <a:lstStyle/>
          <a:p>
            <a:pPr algn="ctr">
              <a:lnSpc>
                <a:spcPct val="99000"/>
              </a:lnSpc>
            </a:pPr>
            <a:r>
              <a:rPr lang="en-US" sz="1200" dirty="0"/>
              <a:t>Not  active admin</a:t>
            </a:r>
            <a:endParaRPr lang="en-GB" sz="1200" dirty="0" err="1"/>
          </a:p>
        </p:txBody>
      </p:sp>
      <p:cxnSp>
        <p:nvCxnSpPr>
          <p:cNvPr id="3" name="Straight Arrow Connector 2">
            <a:extLst>
              <a:ext uri="{FF2B5EF4-FFF2-40B4-BE49-F238E27FC236}">
                <a16:creationId xmlns:a16="http://schemas.microsoft.com/office/drawing/2014/main" id="{F9607FBB-FE20-4AC8-B85B-F2CE04C8883D}"/>
              </a:ext>
            </a:extLst>
          </p:cNvPr>
          <p:cNvCxnSpPr>
            <a:cxnSpLocks/>
          </p:cNvCxnSpPr>
          <p:nvPr/>
        </p:nvCxnSpPr>
        <p:spPr>
          <a:xfrm>
            <a:off x="5232842" y="1631382"/>
            <a:ext cx="0" cy="84544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D71C98B1-3A2C-4F3A-871E-CF169E66706C}"/>
              </a:ext>
            </a:extLst>
          </p:cNvPr>
          <p:cNvCxnSpPr>
            <a:cxnSpLocks/>
          </p:cNvCxnSpPr>
          <p:nvPr/>
        </p:nvCxnSpPr>
        <p:spPr>
          <a:xfrm>
            <a:off x="5849157" y="1623963"/>
            <a:ext cx="0" cy="84544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D8666171-E47D-48C1-AF3D-EC6F400A1B50}"/>
              </a:ext>
            </a:extLst>
          </p:cNvPr>
          <p:cNvCxnSpPr>
            <a:cxnSpLocks/>
          </p:cNvCxnSpPr>
          <p:nvPr/>
        </p:nvCxnSpPr>
        <p:spPr>
          <a:xfrm>
            <a:off x="4364448" y="3239759"/>
            <a:ext cx="0" cy="84544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59EB8CD9-15A8-4A15-8539-9FFE486408B8}"/>
              </a:ext>
            </a:extLst>
          </p:cNvPr>
          <p:cNvCxnSpPr>
            <a:cxnSpLocks/>
          </p:cNvCxnSpPr>
          <p:nvPr/>
        </p:nvCxnSpPr>
        <p:spPr>
          <a:xfrm>
            <a:off x="7341834" y="1589260"/>
            <a:ext cx="0" cy="84544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E606C79F-514F-4F56-A1CC-98D54D2F9B61}"/>
              </a:ext>
            </a:extLst>
          </p:cNvPr>
          <p:cNvCxnSpPr>
            <a:cxnSpLocks/>
          </p:cNvCxnSpPr>
          <p:nvPr/>
        </p:nvCxnSpPr>
        <p:spPr>
          <a:xfrm>
            <a:off x="7886529" y="4032822"/>
            <a:ext cx="0" cy="29390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C6224093-0CF6-4270-88D9-E80686B17392}"/>
              </a:ext>
            </a:extLst>
          </p:cNvPr>
          <p:cNvCxnSpPr/>
          <p:nvPr/>
        </p:nvCxnSpPr>
        <p:spPr>
          <a:xfrm>
            <a:off x="2577404" y="2091763"/>
            <a:ext cx="0" cy="38990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0" name="TextBox 59">
            <a:extLst>
              <a:ext uri="{FF2B5EF4-FFF2-40B4-BE49-F238E27FC236}">
                <a16:creationId xmlns:a16="http://schemas.microsoft.com/office/drawing/2014/main" id="{376E75FA-20A0-4B93-9FF1-3BDB25780558}"/>
              </a:ext>
            </a:extLst>
          </p:cNvPr>
          <p:cNvSpPr txBox="1"/>
          <p:nvPr/>
        </p:nvSpPr>
        <p:spPr>
          <a:xfrm rot="16200000">
            <a:off x="3184235" y="3193866"/>
            <a:ext cx="1390558" cy="255510"/>
          </a:xfrm>
          <a:prstGeom prst="rect">
            <a:avLst/>
          </a:prstGeom>
          <a:noFill/>
        </p:spPr>
        <p:txBody>
          <a:bodyPr wrap="square" lIns="72000" tIns="36000" rIns="72000" bIns="36000" rtlCol="0" anchor="ctr" anchorCtr="0">
            <a:spAutoFit/>
          </a:bodyPr>
          <a:lstStyle/>
          <a:p>
            <a:pPr algn="ctr">
              <a:lnSpc>
                <a:spcPct val="99000"/>
              </a:lnSpc>
            </a:pPr>
            <a:r>
              <a:rPr lang="en-US" sz="1200" dirty="0"/>
              <a:t>All content</a:t>
            </a:r>
            <a:endParaRPr lang="en-GB" sz="1200" dirty="0" err="1"/>
          </a:p>
        </p:txBody>
      </p:sp>
      <p:sp>
        <p:nvSpPr>
          <p:cNvPr id="63" name="TextBox 62">
            <a:extLst>
              <a:ext uri="{FF2B5EF4-FFF2-40B4-BE49-F238E27FC236}">
                <a16:creationId xmlns:a16="http://schemas.microsoft.com/office/drawing/2014/main" id="{9AA77B39-87E9-42E1-AF37-A67B79DF8D64}"/>
              </a:ext>
            </a:extLst>
          </p:cNvPr>
          <p:cNvSpPr txBox="1"/>
          <p:nvPr/>
        </p:nvSpPr>
        <p:spPr>
          <a:xfrm>
            <a:off x="6857812" y="694040"/>
            <a:ext cx="1606024" cy="499230"/>
          </a:xfrm>
          <a:prstGeom prst="rect">
            <a:avLst/>
          </a:prstGeom>
          <a:noFill/>
        </p:spPr>
        <p:txBody>
          <a:bodyPr wrap="square" lIns="72000" tIns="36000" rIns="72000" bIns="36000" rtlCol="0" anchor="t" anchorCtr="0">
            <a:spAutoFit/>
          </a:bodyPr>
          <a:lstStyle/>
          <a:p>
            <a:pPr>
              <a:lnSpc>
                <a:spcPct val="99000"/>
              </a:lnSpc>
            </a:pPr>
            <a:r>
              <a:rPr lang="en-GB" sz="1400" dirty="0"/>
              <a:t>Pre recorded time based media </a:t>
            </a:r>
          </a:p>
        </p:txBody>
      </p:sp>
      <p:sp>
        <p:nvSpPr>
          <p:cNvPr id="68" name="Arrow: Down 67">
            <a:extLst>
              <a:ext uri="{FF2B5EF4-FFF2-40B4-BE49-F238E27FC236}">
                <a16:creationId xmlns:a16="http://schemas.microsoft.com/office/drawing/2014/main" id="{36ED2043-4E75-42EF-8E0B-3664C31936A2}"/>
              </a:ext>
            </a:extLst>
          </p:cNvPr>
          <p:cNvSpPr/>
          <p:nvPr/>
        </p:nvSpPr>
        <p:spPr>
          <a:xfrm>
            <a:off x="3903069" y="2024637"/>
            <a:ext cx="443883" cy="781034"/>
          </a:xfrm>
          <a:prstGeom prst="downArrow">
            <a:avLst/>
          </a:prstGeom>
          <a:solidFill>
            <a:srgbClr val="00CC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400" dirty="0" err="1">
              <a:solidFill>
                <a:schemeClr val="tx2"/>
              </a:solidFill>
            </a:endParaRPr>
          </a:p>
        </p:txBody>
      </p:sp>
      <p:sp>
        <p:nvSpPr>
          <p:cNvPr id="69" name="TextBox 68">
            <a:extLst>
              <a:ext uri="{FF2B5EF4-FFF2-40B4-BE49-F238E27FC236}">
                <a16:creationId xmlns:a16="http://schemas.microsoft.com/office/drawing/2014/main" id="{26C5683A-231A-459D-8A8F-E25D2D188033}"/>
              </a:ext>
            </a:extLst>
          </p:cNvPr>
          <p:cNvSpPr txBox="1"/>
          <p:nvPr/>
        </p:nvSpPr>
        <p:spPr>
          <a:xfrm>
            <a:off x="4256207" y="2492070"/>
            <a:ext cx="337355" cy="377402"/>
          </a:xfrm>
          <a:prstGeom prst="rect">
            <a:avLst/>
          </a:prstGeom>
          <a:noFill/>
        </p:spPr>
        <p:txBody>
          <a:bodyPr wrap="square" lIns="72000" tIns="36000" rIns="72000" bIns="36000" rtlCol="0" anchor="ctr" anchorCtr="0">
            <a:spAutoFit/>
          </a:bodyPr>
          <a:lstStyle/>
          <a:p>
            <a:pPr>
              <a:lnSpc>
                <a:spcPct val="99000"/>
              </a:lnSpc>
            </a:pPr>
            <a:r>
              <a:rPr lang="en-GB" sz="2000" dirty="0"/>
              <a:t>P</a:t>
            </a:r>
          </a:p>
        </p:txBody>
      </p:sp>
      <p:cxnSp>
        <p:nvCxnSpPr>
          <p:cNvPr id="70" name="Straight Arrow Connector 69">
            <a:extLst>
              <a:ext uri="{FF2B5EF4-FFF2-40B4-BE49-F238E27FC236}">
                <a16:creationId xmlns:a16="http://schemas.microsoft.com/office/drawing/2014/main" id="{3DEC691D-4B15-429A-A69C-2446FE0896D9}"/>
              </a:ext>
            </a:extLst>
          </p:cNvPr>
          <p:cNvCxnSpPr/>
          <p:nvPr/>
        </p:nvCxnSpPr>
        <p:spPr>
          <a:xfrm>
            <a:off x="4372610" y="2170207"/>
            <a:ext cx="0" cy="38990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1" name="Rectangle 70">
            <a:extLst>
              <a:ext uri="{FF2B5EF4-FFF2-40B4-BE49-F238E27FC236}">
                <a16:creationId xmlns:a16="http://schemas.microsoft.com/office/drawing/2014/main" id="{D6231876-9133-4DDC-94F2-01854048D4FD}"/>
              </a:ext>
            </a:extLst>
          </p:cNvPr>
          <p:cNvSpPr/>
          <p:nvPr/>
        </p:nvSpPr>
        <p:spPr>
          <a:xfrm>
            <a:off x="3700029" y="4590839"/>
            <a:ext cx="646924" cy="4882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solidFill>
                  <a:schemeClr val="tx2"/>
                </a:solidFill>
              </a:rPr>
              <a:t>‘New’ VLE</a:t>
            </a:r>
          </a:p>
        </p:txBody>
      </p:sp>
      <p:sp>
        <p:nvSpPr>
          <p:cNvPr id="72" name="TextBox 71">
            <a:extLst>
              <a:ext uri="{FF2B5EF4-FFF2-40B4-BE49-F238E27FC236}">
                <a16:creationId xmlns:a16="http://schemas.microsoft.com/office/drawing/2014/main" id="{1A9046DE-0F05-44F2-8E84-CB34B4CEEB3B}"/>
              </a:ext>
            </a:extLst>
          </p:cNvPr>
          <p:cNvSpPr txBox="1"/>
          <p:nvPr/>
        </p:nvSpPr>
        <p:spPr>
          <a:xfrm>
            <a:off x="-8737" y="3960488"/>
            <a:ext cx="1666432" cy="1169542"/>
          </a:xfrm>
          <a:prstGeom prst="rect">
            <a:avLst/>
          </a:prstGeom>
          <a:solidFill>
            <a:schemeClr val="bg1"/>
          </a:solidFill>
          <a:ln>
            <a:solidFill>
              <a:schemeClr val="bg1">
                <a:lumMod val="75000"/>
              </a:schemeClr>
            </a:solidFill>
          </a:ln>
        </p:spPr>
        <p:txBody>
          <a:bodyPr wrap="square" lIns="72000" tIns="36000" rIns="72000" bIns="36000" rtlCol="0" anchor="t" anchorCtr="0">
            <a:spAutoFit/>
          </a:bodyPr>
          <a:lstStyle/>
          <a:p>
            <a:pPr>
              <a:lnSpc>
                <a:spcPct val="99000"/>
              </a:lnSpc>
            </a:pPr>
            <a:r>
              <a:rPr lang="en-GB" sz="1200" dirty="0"/>
              <a:t>Diagram  created by Alistair McNaught on ‘good faith’ basis. It does not constitute legal advice.</a:t>
            </a:r>
          </a:p>
          <a:p>
            <a:pPr>
              <a:lnSpc>
                <a:spcPct val="99000"/>
              </a:lnSpc>
            </a:pPr>
            <a:r>
              <a:rPr lang="en-GB" sz="1200" dirty="0"/>
              <a:t>CC-BY-SA</a:t>
            </a:r>
          </a:p>
        </p:txBody>
      </p:sp>
      <p:sp>
        <p:nvSpPr>
          <p:cNvPr id="2" name="Footer Placeholder 1">
            <a:extLst>
              <a:ext uri="{FF2B5EF4-FFF2-40B4-BE49-F238E27FC236}">
                <a16:creationId xmlns:a16="http://schemas.microsoft.com/office/drawing/2014/main" id="{3FBE5C21-022D-43C7-A6FC-7B094758AF1B}"/>
              </a:ext>
            </a:extLst>
          </p:cNvPr>
          <p:cNvSpPr>
            <a:spLocks noGrp="1"/>
          </p:cNvSpPr>
          <p:nvPr>
            <p:ph type="ftr" sz="quarter" idx="11"/>
          </p:nvPr>
        </p:nvSpPr>
        <p:spPr/>
        <p:txBody>
          <a:bodyPr/>
          <a:lstStyle/>
          <a:p>
            <a:endParaRPr lang="en-GB" noProof="0" dirty="0"/>
          </a:p>
        </p:txBody>
      </p:sp>
      <p:sp>
        <p:nvSpPr>
          <p:cNvPr id="4" name="Slide Number Placeholder 3">
            <a:extLst>
              <a:ext uri="{FF2B5EF4-FFF2-40B4-BE49-F238E27FC236}">
                <a16:creationId xmlns:a16="http://schemas.microsoft.com/office/drawing/2014/main" id="{AF41186C-986A-41EB-A713-70D44E5E001E}"/>
              </a:ext>
            </a:extLst>
          </p:cNvPr>
          <p:cNvSpPr>
            <a:spLocks noGrp="1"/>
          </p:cNvSpPr>
          <p:nvPr>
            <p:ph type="sldNum" sz="quarter" idx="12"/>
          </p:nvPr>
        </p:nvSpPr>
        <p:spPr/>
        <p:txBody>
          <a:bodyPr/>
          <a:lstStyle/>
          <a:p>
            <a:fld id="{BC1903E8-1638-4376-A5CE-0131C1204B53}" type="slidenum">
              <a:rPr lang="en-GB" noProof="0" smtClean="0"/>
              <a:pPr/>
              <a:t>5</a:t>
            </a:fld>
            <a:endParaRPr lang="en-GB" noProof="0"/>
          </a:p>
        </p:txBody>
      </p:sp>
      <p:sp>
        <p:nvSpPr>
          <p:cNvPr id="73" name="TextBox 72">
            <a:extLst>
              <a:ext uri="{FF2B5EF4-FFF2-40B4-BE49-F238E27FC236}">
                <a16:creationId xmlns:a16="http://schemas.microsoft.com/office/drawing/2014/main" id="{77DA262C-CA67-43F8-8AE1-89E22611E7E0}"/>
              </a:ext>
            </a:extLst>
          </p:cNvPr>
          <p:cNvSpPr txBox="1"/>
          <p:nvPr/>
        </p:nvSpPr>
        <p:spPr>
          <a:xfrm rot="17471331">
            <a:off x="4328718" y="3037952"/>
            <a:ext cx="730534" cy="255510"/>
          </a:xfrm>
          <a:prstGeom prst="rect">
            <a:avLst/>
          </a:prstGeom>
          <a:noFill/>
        </p:spPr>
        <p:txBody>
          <a:bodyPr wrap="square" lIns="72000" tIns="36000" rIns="72000" bIns="36000" rtlCol="0" anchor="ctr" anchorCtr="0">
            <a:spAutoFit/>
          </a:bodyPr>
          <a:lstStyle/>
          <a:p>
            <a:pPr algn="ctr">
              <a:lnSpc>
                <a:spcPct val="99000"/>
              </a:lnSpc>
            </a:pPr>
            <a:r>
              <a:rPr lang="en-US" sz="1200" dirty="0"/>
              <a:t>Revised?</a:t>
            </a:r>
            <a:endParaRPr lang="en-GB" sz="1200" dirty="0" err="1"/>
          </a:p>
        </p:txBody>
      </p:sp>
      <p:sp>
        <p:nvSpPr>
          <p:cNvPr id="26" name="Freeform: Shape 25">
            <a:extLst>
              <a:ext uri="{FF2B5EF4-FFF2-40B4-BE49-F238E27FC236}">
                <a16:creationId xmlns:a16="http://schemas.microsoft.com/office/drawing/2014/main" id="{6B32C310-4A55-467D-BFA8-42128A63512C}"/>
              </a:ext>
            </a:extLst>
          </p:cNvPr>
          <p:cNvSpPr/>
          <p:nvPr/>
        </p:nvSpPr>
        <p:spPr>
          <a:xfrm>
            <a:off x="4433091" y="2136031"/>
            <a:ext cx="427094" cy="1562486"/>
          </a:xfrm>
          <a:custGeom>
            <a:avLst/>
            <a:gdLst>
              <a:gd name="connsiteX0" fmla="*/ 368311 w 427094"/>
              <a:gd name="connsiteY0" fmla="*/ 0 h 1531886"/>
              <a:gd name="connsiteX1" fmla="*/ 283403 w 427094"/>
              <a:gd name="connsiteY1" fmla="*/ 672737 h 1531886"/>
              <a:gd name="connsiteX2" fmla="*/ 74397 w 427094"/>
              <a:gd name="connsiteY2" fmla="*/ 1175657 h 1531886"/>
              <a:gd name="connsiteX3" fmla="*/ 2551 w 427094"/>
              <a:gd name="connsiteY3" fmla="*/ 1123406 h 1531886"/>
              <a:gd name="connsiteX4" fmla="*/ 48271 w 427094"/>
              <a:gd name="connsiteY4" fmla="*/ 1528354 h 1531886"/>
              <a:gd name="connsiteX5" fmla="*/ 335654 w 427094"/>
              <a:gd name="connsiteY5" fmla="*/ 1319349 h 1531886"/>
              <a:gd name="connsiteX6" fmla="*/ 257277 w 427094"/>
              <a:gd name="connsiteY6" fmla="*/ 1299754 h 1531886"/>
              <a:gd name="connsiteX7" fmla="*/ 427094 w 427094"/>
              <a:gd name="connsiteY7" fmla="*/ 1045029 h 1531886"/>
              <a:gd name="connsiteX0" fmla="*/ 414031 w 427094"/>
              <a:gd name="connsiteY0" fmla="*/ 0 h 1605720"/>
              <a:gd name="connsiteX1" fmla="*/ 283403 w 427094"/>
              <a:gd name="connsiteY1" fmla="*/ 746571 h 1605720"/>
              <a:gd name="connsiteX2" fmla="*/ 74397 w 427094"/>
              <a:gd name="connsiteY2" fmla="*/ 1249491 h 1605720"/>
              <a:gd name="connsiteX3" fmla="*/ 2551 w 427094"/>
              <a:gd name="connsiteY3" fmla="*/ 1197240 h 1605720"/>
              <a:gd name="connsiteX4" fmla="*/ 48271 w 427094"/>
              <a:gd name="connsiteY4" fmla="*/ 1602188 h 1605720"/>
              <a:gd name="connsiteX5" fmla="*/ 335654 w 427094"/>
              <a:gd name="connsiteY5" fmla="*/ 1393183 h 1605720"/>
              <a:gd name="connsiteX6" fmla="*/ 257277 w 427094"/>
              <a:gd name="connsiteY6" fmla="*/ 1373588 h 1605720"/>
              <a:gd name="connsiteX7" fmla="*/ 427094 w 427094"/>
              <a:gd name="connsiteY7" fmla="*/ 1118863 h 1605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7094" h="1605720">
                <a:moveTo>
                  <a:pt x="414031" y="0"/>
                </a:moveTo>
                <a:cubicBezTo>
                  <a:pt x="396070" y="238397"/>
                  <a:pt x="340009" y="538323"/>
                  <a:pt x="283403" y="746571"/>
                </a:cubicBezTo>
                <a:cubicBezTo>
                  <a:pt x="226797" y="954819"/>
                  <a:pt x="121206" y="1174380"/>
                  <a:pt x="74397" y="1249491"/>
                </a:cubicBezTo>
                <a:cubicBezTo>
                  <a:pt x="27588" y="1324603"/>
                  <a:pt x="6905" y="1138457"/>
                  <a:pt x="2551" y="1197240"/>
                </a:cubicBezTo>
                <a:cubicBezTo>
                  <a:pt x="-1803" y="1256023"/>
                  <a:pt x="-7246" y="1569531"/>
                  <a:pt x="48271" y="1602188"/>
                </a:cubicBezTo>
                <a:cubicBezTo>
                  <a:pt x="103788" y="1634845"/>
                  <a:pt x="300820" y="1431283"/>
                  <a:pt x="335654" y="1393183"/>
                </a:cubicBezTo>
                <a:cubicBezTo>
                  <a:pt x="370488" y="1355083"/>
                  <a:pt x="242037" y="1419308"/>
                  <a:pt x="257277" y="1373588"/>
                </a:cubicBezTo>
                <a:cubicBezTo>
                  <a:pt x="272517" y="1327868"/>
                  <a:pt x="349805" y="1223365"/>
                  <a:pt x="427094" y="1118863"/>
                </a:cubicBezTo>
              </a:path>
            </a:pathLst>
          </a:custGeom>
          <a:ln>
            <a:solidFill>
              <a:schemeClr val="tx1">
                <a:lumMod val="60000"/>
                <a:lumOff val="40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GB"/>
          </a:p>
        </p:txBody>
      </p:sp>
    </p:spTree>
    <p:extLst>
      <p:ext uri="{BB962C8B-B14F-4D97-AF65-F5344CB8AC3E}">
        <p14:creationId xmlns:p14="http://schemas.microsoft.com/office/powerpoint/2010/main" val="4273615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DC90C0-331B-4F24-A360-22C87483246F}"/>
              </a:ext>
            </a:extLst>
          </p:cNvPr>
          <p:cNvSpPr>
            <a:spLocks noGrp="1"/>
          </p:cNvSpPr>
          <p:nvPr>
            <p:ph type="title"/>
          </p:nvPr>
        </p:nvSpPr>
        <p:spPr>
          <a:xfrm>
            <a:off x="1612801" y="-2381"/>
            <a:ext cx="7315300" cy="447675"/>
          </a:xfrm>
        </p:spPr>
        <p:txBody>
          <a:bodyPr/>
          <a:lstStyle/>
          <a:p>
            <a:r>
              <a:rPr lang="en-GB" dirty="0"/>
              <a:t>Example: Documents on external websites</a:t>
            </a:r>
          </a:p>
        </p:txBody>
      </p:sp>
      <p:graphicFrame>
        <p:nvGraphicFramePr>
          <p:cNvPr id="7" name="Content Placeholder 6">
            <a:extLst>
              <a:ext uri="{FF2B5EF4-FFF2-40B4-BE49-F238E27FC236}">
                <a16:creationId xmlns:a16="http://schemas.microsoft.com/office/drawing/2014/main" id="{0BB11D1D-B833-4B33-9F57-0A8D0C15E86D}"/>
              </a:ext>
            </a:extLst>
          </p:cNvPr>
          <p:cNvGraphicFramePr>
            <a:graphicFrameLocks noGrp="1"/>
          </p:cNvGraphicFramePr>
          <p:nvPr>
            <p:ph sz="quarter" idx="13"/>
            <p:extLst>
              <p:ext uri="{D42A27DB-BD31-4B8C-83A1-F6EECF244321}">
                <p14:modId xmlns:p14="http://schemas.microsoft.com/office/powerpoint/2010/main" val="3279433734"/>
              </p:ext>
            </p:extLst>
          </p:nvPr>
        </p:nvGraphicFramePr>
        <p:xfrm>
          <a:off x="233948" y="1021240"/>
          <a:ext cx="8676101" cy="2595690"/>
        </p:xfrm>
        <a:graphic>
          <a:graphicData uri="http://schemas.openxmlformats.org/drawingml/2006/table">
            <a:tbl>
              <a:tblPr firstRow="1" bandRow="1">
                <a:tableStyleId>{073A0DAA-6AF3-43AB-8588-CEC1D06C72B9}</a:tableStyleId>
              </a:tblPr>
              <a:tblGrid>
                <a:gridCol w="3448800">
                  <a:extLst>
                    <a:ext uri="{9D8B030D-6E8A-4147-A177-3AD203B41FA5}">
                      <a16:colId xmlns:a16="http://schemas.microsoft.com/office/drawing/2014/main" val="4172173564"/>
                    </a:ext>
                  </a:extLst>
                </a:gridCol>
                <a:gridCol w="2323234">
                  <a:extLst>
                    <a:ext uri="{9D8B030D-6E8A-4147-A177-3AD203B41FA5}">
                      <a16:colId xmlns:a16="http://schemas.microsoft.com/office/drawing/2014/main" val="3760162530"/>
                    </a:ext>
                  </a:extLst>
                </a:gridCol>
                <a:gridCol w="2904067">
                  <a:extLst>
                    <a:ext uri="{9D8B030D-6E8A-4147-A177-3AD203B41FA5}">
                      <a16:colId xmlns:a16="http://schemas.microsoft.com/office/drawing/2014/main" val="91448687"/>
                    </a:ext>
                  </a:extLst>
                </a:gridCol>
              </a:tblGrid>
              <a:tr h="370840">
                <a:tc>
                  <a:txBody>
                    <a:bodyPr/>
                    <a:lstStyle/>
                    <a:p>
                      <a:r>
                        <a:rPr lang="en-GB" dirty="0"/>
                        <a:t>Publication date</a:t>
                      </a:r>
                    </a:p>
                  </a:txBody>
                  <a:tcPr/>
                </a:tc>
                <a:tc>
                  <a:txBody>
                    <a:bodyPr/>
                    <a:lstStyle/>
                    <a:p>
                      <a:r>
                        <a:rPr lang="en-GB" dirty="0"/>
                        <a:t>Website</a:t>
                      </a:r>
                    </a:p>
                  </a:txBody>
                  <a:tcPr/>
                </a:tc>
                <a:tc>
                  <a:txBody>
                    <a:bodyPr/>
                    <a:lstStyle/>
                    <a:p>
                      <a:r>
                        <a:rPr lang="en-GB" dirty="0"/>
                        <a:t>Accessibility requirement applies</a:t>
                      </a:r>
                    </a:p>
                  </a:txBody>
                  <a:tcPr/>
                </a:tc>
                <a:extLst>
                  <a:ext uri="{0D108BD9-81ED-4DB2-BD59-A6C34878D82A}">
                    <a16:rowId xmlns:a16="http://schemas.microsoft.com/office/drawing/2014/main" val="4221654001"/>
                  </a:ext>
                </a:extLst>
              </a:tr>
              <a:tr h="370840">
                <a:tc>
                  <a:txBody>
                    <a:bodyPr/>
                    <a:lstStyle/>
                    <a:p>
                      <a:pPr>
                        <a:lnSpc>
                          <a:spcPct val="120000"/>
                        </a:lnSpc>
                        <a:spcAft>
                          <a:spcPts val="0"/>
                        </a:spcAft>
                      </a:pPr>
                      <a:r>
                        <a:rPr lang="en-GB" sz="1350" kern="1200" dirty="0">
                          <a:solidFill>
                            <a:schemeClr val="dk1"/>
                          </a:solidFill>
                          <a:effectLst/>
                          <a:latin typeface="+mn-lt"/>
                          <a:ea typeface="+mn-ea"/>
                          <a:cs typeface="+mn-cs"/>
                        </a:rPr>
                        <a:t>Document published after 23 Sept 2018</a:t>
                      </a:r>
                    </a:p>
                  </a:txBody>
                  <a:tcPr marL="68580" marR="68580" marT="0" marB="0"/>
                </a:tc>
                <a:tc>
                  <a:txBody>
                    <a:bodyPr/>
                    <a:lstStyle/>
                    <a:p>
                      <a:r>
                        <a:rPr lang="en-GB" sz="1350" kern="1200" dirty="0">
                          <a:solidFill>
                            <a:schemeClr val="dk1"/>
                          </a:solidFill>
                          <a:effectLst/>
                          <a:latin typeface="+mn-lt"/>
                          <a:ea typeface="+mn-ea"/>
                          <a:cs typeface="+mn-cs"/>
                        </a:rPr>
                        <a:t>“New” Website </a:t>
                      </a:r>
                      <a:endParaRPr lang="en-GB" dirty="0"/>
                    </a:p>
                  </a:txBody>
                  <a:tcPr/>
                </a:tc>
                <a:tc>
                  <a:txBody>
                    <a:bodyPr/>
                    <a:lstStyle/>
                    <a:p>
                      <a:r>
                        <a:rPr lang="en-GB" dirty="0"/>
                        <a:t>23 Sept 2019</a:t>
                      </a:r>
                    </a:p>
                  </a:txBody>
                  <a:tcPr/>
                </a:tc>
                <a:extLst>
                  <a:ext uri="{0D108BD9-81ED-4DB2-BD59-A6C34878D82A}">
                    <a16:rowId xmlns:a16="http://schemas.microsoft.com/office/drawing/2014/main" val="3891103323"/>
                  </a:ext>
                </a:extLst>
              </a:tr>
              <a:tr h="370840">
                <a:tc>
                  <a:txBody>
                    <a:bodyPr/>
                    <a:lstStyle/>
                    <a:p>
                      <a:pPr>
                        <a:lnSpc>
                          <a:spcPct val="120000"/>
                        </a:lnSpc>
                        <a:spcAft>
                          <a:spcPts val="0"/>
                        </a:spcAft>
                      </a:pPr>
                      <a:r>
                        <a:rPr lang="en-GB" sz="1350" kern="1200" dirty="0">
                          <a:solidFill>
                            <a:schemeClr val="dk1"/>
                          </a:solidFill>
                          <a:effectLst/>
                          <a:latin typeface="+mn-lt"/>
                          <a:ea typeface="+mn-ea"/>
                          <a:cs typeface="+mn-cs"/>
                        </a:rPr>
                        <a:t>Document published after 23 Sept 2018</a:t>
                      </a:r>
                    </a:p>
                  </a:txBody>
                  <a:tcPr marL="68580" marR="68580" marT="0" marB="0"/>
                </a:tc>
                <a:tc>
                  <a:txBody>
                    <a:bodyPr/>
                    <a:lstStyle/>
                    <a:p>
                      <a:r>
                        <a:rPr lang="en-GB" dirty="0"/>
                        <a:t>Existing website</a:t>
                      </a:r>
                    </a:p>
                  </a:txBody>
                  <a:tcPr/>
                </a:tc>
                <a:tc>
                  <a:txBody>
                    <a:bodyPr/>
                    <a:lstStyle/>
                    <a:p>
                      <a:pPr marL="0" algn="l" defTabSz="685800" rtl="0" eaLnBrk="1" latinLnBrk="0" hangingPunct="1">
                        <a:lnSpc>
                          <a:spcPct val="120000"/>
                        </a:lnSpc>
                        <a:spcAft>
                          <a:spcPts val="0"/>
                        </a:spcAft>
                      </a:pPr>
                      <a:r>
                        <a:rPr lang="en-GB" sz="1350" kern="1200" dirty="0">
                          <a:solidFill>
                            <a:schemeClr val="dk1"/>
                          </a:solidFill>
                          <a:latin typeface="+mn-lt"/>
                          <a:ea typeface="+mn-ea"/>
                          <a:cs typeface="+mn-cs"/>
                        </a:rPr>
                        <a:t>23 Sept 2020</a:t>
                      </a:r>
                    </a:p>
                  </a:txBody>
                  <a:tcPr marL="68580" marR="68580" marT="0" marB="0"/>
                </a:tc>
                <a:extLst>
                  <a:ext uri="{0D108BD9-81ED-4DB2-BD59-A6C34878D82A}">
                    <a16:rowId xmlns:a16="http://schemas.microsoft.com/office/drawing/2014/main" val="2760866752"/>
                  </a:ext>
                </a:extLst>
              </a:tr>
              <a:tr h="370840">
                <a:tc>
                  <a:txBody>
                    <a:bodyPr/>
                    <a:lstStyle/>
                    <a:p>
                      <a:pPr>
                        <a:lnSpc>
                          <a:spcPct val="120000"/>
                        </a:lnSpc>
                        <a:spcAft>
                          <a:spcPts val="0"/>
                        </a:spcAft>
                      </a:pPr>
                      <a:r>
                        <a:rPr lang="en-GB" sz="1350" kern="1200" dirty="0">
                          <a:solidFill>
                            <a:schemeClr val="dk1"/>
                          </a:solidFill>
                          <a:effectLst/>
                          <a:latin typeface="+mn-lt"/>
                          <a:ea typeface="+mn-ea"/>
                          <a:cs typeface="+mn-cs"/>
                        </a:rPr>
                        <a:t>Document published before 23 Sept 2018 but still in active use</a:t>
                      </a:r>
                    </a:p>
                  </a:txBody>
                  <a:tcPr marL="68580" marR="68580" marT="0" marB="0"/>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350" kern="1200" dirty="0">
                          <a:solidFill>
                            <a:schemeClr val="dk1"/>
                          </a:solidFill>
                          <a:effectLst/>
                          <a:latin typeface="+mn-lt"/>
                          <a:ea typeface="+mn-ea"/>
                          <a:cs typeface="+mn-cs"/>
                        </a:rPr>
                        <a:t>"New" Website </a:t>
                      </a:r>
                      <a:endParaRPr lang="en-GB" dirty="0"/>
                    </a:p>
                    <a:p>
                      <a:endParaRPr lang="en-GB" dirty="0"/>
                    </a:p>
                  </a:txBody>
                  <a:tcPr/>
                </a:tc>
                <a:tc>
                  <a:txBody>
                    <a:bodyPr/>
                    <a:lstStyle/>
                    <a:p>
                      <a:r>
                        <a:rPr lang="en-GB" dirty="0"/>
                        <a:t>23 Sept 2019</a:t>
                      </a:r>
                    </a:p>
                  </a:txBody>
                  <a:tcPr/>
                </a:tc>
                <a:extLst>
                  <a:ext uri="{0D108BD9-81ED-4DB2-BD59-A6C34878D82A}">
                    <a16:rowId xmlns:a16="http://schemas.microsoft.com/office/drawing/2014/main" val="1562206898"/>
                  </a:ext>
                </a:extLst>
              </a:tr>
              <a:tr h="370840">
                <a:tc>
                  <a:txBody>
                    <a:bodyPr/>
                    <a:lstStyle/>
                    <a:p>
                      <a:pPr>
                        <a:lnSpc>
                          <a:spcPct val="120000"/>
                        </a:lnSpc>
                        <a:spcAft>
                          <a:spcPts val="0"/>
                        </a:spcAft>
                      </a:pPr>
                      <a:r>
                        <a:rPr lang="en-GB" sz="1350" kern="1200" dirty="0">
                          <a:solidFill>
                            <a:schemeClr val="dk1"/>
                          </a:solidFill>
                          <a:effectLst/>
                          <a:latin typeface="+mn-lt"/>
                          <a:ea typeface="+mn-ea"/>
                          <a:cs typeface="+mn-cs"/>
                        </a:rPr>
                        <a:t>Document published before 23 Sept 2018 but still in active use</a:t>
                      </a:r>
                    </a:p>
                  </a:txBody>
                  <a:tcPr marL="68580" marR="68580" marT="0" marB="0"/>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dirty="0"/>
                        <a:t>Existing website</a:t>
                      </a:r>
                    </a:p>
                  </a:txBody>
                  <a:tcPr/>
                </a:tc>
                <a:tc>
                  <a:txBody>
                    <a:bodyPr/>
                    <a:lstStyle/>
                    <a:p>
                      <a:pPr marL="0" algn="l" defTabSz="685800" rtl="0" eaLnBrk="1" latinLnBrk="0" hangingPunct="1">
                        <a:lnSpc>
                          <a:spcPct val="120000"/>
                        </a:lnSpc>
                        <a:spcAft>
                          <a:spcPts val="0"/>
                        </a:spcAft>
                      </a:pPr>
                      <a:r>
                        <a:rPr lang="en-GB" sz="1350" kern="1200" dirty="0">
                          <a:solidFill>
                            <a:schemeClr val="dk1"/>
                          </a:solidFill>
                          <a:latin typeface="+mn-lt"/>
                          <a:ea typeface="+mn-ea"/>
                          <a:cs typeface="+mn-cs"/>
                        </a:rPr>
                        <a:t>23 Sept 2020</a:t>
                      </a:r>
                    </a:p>
                  </a:txBody>
                  <a:tcPr marL="68580" marR="68580" marT="0" marB="0"/>
                </a:tc>
                <a:extLst>
                  <a:ext uri="{0D108BD9-81ED-4DB2-BD59-A6C34878D82A}">
                    <a16:rowId xmlns:a16="http://schemas.microsoft.com/office/drawing/2014/main" val="3865467484"/>
                  </a:ext>
                </a:extLst>
              </a:tr>
              <a:tr h="370840">
                <a:tc>
                  <a:txBody>
                    <a:bodyPr/>
                    <a:lstStyle/>
                    <a:p>
                      <a:pPr>
                        <a:lnSpc>
                          <a:spcPct val="120000"/>
                        </a:lnSpc>
                        <a:spcAft>
                          <a:spcPts val="0"/>
                        </a:spcAft>
                      </a:pPr>
                      <a:r>
                        <a:rPr lang="en-GB" sz="1350" kern="1200" dirty="0">
                          <a:solidFill>
                            <a:schemeClr val="dk1"/>
                          </a:solidFill>
                          <a:effectLst/>
                          <a:latin typeface="+mn-lt"/>
                          <a:ea typeface="+mn-ea"/>
                          <a:cs typeface="+mn-cs"/>
                        </a:rPr>
                        <a:t>Document published before 23 Sept 2018 but not in active use</a:t>
                      </a:r>
                    </a:p>
                  </a:txBody>
                  <a:tcPr marL="68580" marR="68580" marT="0" marB="0"/>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350" kern="1200" dirty="0">
                          <a:solidFill>
                            <a:schemeClr val="dk1"/>
                          </a:solidFill>
                          <a:effectLst/>
                          <a:latin typeface="+mn-lt"/>
                          <a:ea typeface="+mn-ea"/>
                          <a:cs typeface="+mn-cs"/>
                        </a:rPr>
                        <a:t>"New" or existing website </a:t>
                      </a:r>
                      <a:endParaRPr lang="en-GB" dirty="0"/>
                    </a:p>
                    <a:p>
                      <a:endParaRPr lang="en-GB" dirty="0"/>
                    </a:p>
                  </a:txBody>
                  <a:tcPr/>
                </a:tc>
                <a:tc>
                  <a:txBody>
                    <a:bodyPr/>
                    <a:lstStyle/>
                    <a:p>
                      <a:r>
                        <a:rPr lang="en-GB" dirty="0"/>
                        <a:t>Exempt</a:t>
                      </a:r>
                    </a:p>
                  </a:txBody>
                  <a:tcPr/>
                </a:tc>
                <a:extLst>
                  <a:ext uri="{0D108BD9-81ED-4DB2-BD59-A6C34878D82A}">
                    <a16:rowId xmlns:a16="http://schemas.microsoft.com/office/drawing/2014/main" val="2512220958"/>
                  </a:ext>
                </a:extLst>
              </a:tr>
            </a:tbl>
          </a:graphicData>
        </a:graphic>
      </p:graphicFrame>
      <p:sp>
        <p:nvSpPr>
          <p:cNvPr id="3" name="Footer Placeholder 2">
            <a:extLst>
              <a:ext uri="{FF2B5EF4-FFF2-40B4-BE49-F238E27FC236}">
                <a16:creationId xmlns:a16="http://schemas.microsoft.com/office/drawing/2014/main" id="{93E9339C-0495-4EF3-A69A-A1719D524B00}"/>
              </a:ext>
            </a:extLst>
          </p:cNvPr>
          <p:cNvSpPr>
            <a:spLocks noGrp="1"/>
          </p:cNvSpPr>
          <p:nvPr>
            <p:ph type="ftr" sz="quarter" idx="15"/>
          </p:nvPr>
        </p:nvSpPr>
        <p:spPr/>
        <p:txBody>
          <a:bodyPr/>
          <a:lstStyle/>
          <a:p>
            <a:r>
              <a:rPr lang="en-GB" noProof="0"/>
              <a:t> enquiries@alistairmcnaught.co.uk</a:t>
            </a:r>
          </a:p>
        </p:txBody>
      </p:sp>
      <p:sp>
        <p:nvSpPr>
          <p:cNvPr id="4" name="Slide Number Placeholder 3">
            <a:extLst>
              <a:ext uri="{FF2B5EF4-FFF2-40B4-BE49-F238E27FC236}">
                <a16:creationId xmlns:a16="http://schemas.microsoft.com/office/drawing/2014/main" id="{D8185B09-745E-4C1D-B4DC-254ACBE40A0E}"/>
              </a:ext>
            </a:extLst>
          </p:cNvPr>
          <p:cNvSpPr>
            <a:spLocks noGrp="1"/>
          </p:cNvSpPr>
          <p:nvPr>
            <p:ph type="sldNum" sz="quarter" idx="16"/>
          </p:nvPr>
        </p:nvSpPr>
        <p:spPr/>
        <p:txBody>
          <a:bodyPr/>
          <a:lstStyle/>
          <a:p>
            <a:fld id="{BC1903E8-1638-4376-A5CE-0131C1204B53}" type="slidenum">
              <a:rPr lang="en-GB" noProof="0" smtClean="0"/>
              <a:pPr/>
              <a:t>6</a:t>
            </a:fld>
            <a:endParaRPr lang="en-GB" noProof="0"/>
          </a:p>
        </p:txBody>
      </p:sp>
      <p:sp>
        <p:nvSpPr>
          <p:cNvPr id="8" name="Rectangle 7">
            <a:extLst>
              <a:ext uri="{FF2B5EF4-FFF2-40B4-BE49-F238E27FC236}">
                <a16:creationId xmlns:a16="http://schemas.microsoft.com/office/drawing/2014/main" id="{9F4BADF2-521F-47A4-A13F-281096A022D5}"/>
              </a:ext>
            </a:extLst>
          </p:cNvPr>
          <p:cNvSpPr/>
          <p:nvPr/>
        </p:nvSpPr>
        <p:spPr>
          <a:xfrm>
            <a:off x="676932" y="4273584"/>
            <a:ext cx="7790135" cy="4882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1600" dirty="0">
                <a:solidFill>
                  <a:schemeClr val="tx2"/>
                </a:solidFill>
              </a:rPr>
              <a:t>"New" website = </a:t>
            </a:r>
            <a:r>
              <a:rPr lang="en-GB" sz="1600" dirty="0">
                <a:solidFill>
                  <a:schemeClr val="dk1"/>
                </a:solidFill>
              </a:rPr>
              <a:t>External website published or updated after 23rd Sept 2018</a:t>
            </a:r>
          </a:p>
          <a:p>
            <a:pPr algn="ctr"/>
            <a:r>
              <a:rPr lang="en-GB" sz="1600" dirty="0">
                <a:solidFill>
                  <a:schemeClr val="dk1"/>
                </a:solidFill>
              </a:rPr>
              <a:t>Existing website = website has not been substantially updated since 23 Sept 2018</a:t>
            </a:r>
            <a:r>
              <a:rPr lang="en-GB" sz="1600" dirty="0">
                <a:solidFill>
                  <a:schemeClr val="tx2"/>
                </a:solidFill>
              </a:rPr>
              <a:t> </a:t>
            </a:r>
          </a:p>
        </p:txBody>
      </p:sp>
    </p:spTree>
    <p:extLst>
      <p:ext uri="{BB962C8B-B14F-4D97-AF65-F5344CB8AC3E}">
        <p14:creationId xmlns:p14="http://schemas.microsoft.com/office/powerpoint/2010/main" val="25305951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DC90C0-331B-4F24-A360-22C87483246F}"/>
              </a:ext>
            </a:extLst>
          </p:cNvPr>
          <p:cNvSpPr>
            <a:spLocks noGrp="1"/>
          </p:cNvSpPr>
          <p:nvPr>
            <p:ph type="title"/>
          </p:nvPr>
        </p:nvSpPr>
        <p:spPr>
          <a:xfrm>
            <a:off x="1612801" y="-2381"/>
            <a:ext cx="7315300" cy="447675"/>
          </a:xfrm>
        </p:spPr>
        <p:txBody>
          <a:bodyPr/>
          <a:lstStyle/>
          <a:p>
            <a:r>
              <a:rPr lang="en-GB" dirty="0"/>
              <a:t>Example: Documents on intranet</a:t>
            </a:r>
          </a:p>
        </p:txBody>
      </p:sp>
      <p:graphicFrame>
        <p:nvGraphicFramePr>
          <p:cNvPr id="7" name="Content Placeholder 6">
            <a:extLst>
              <a:ext uri="{FF2B5EF4-FFF2-40B4-BE49-F238E27FC236}">
                <a16:creationId xmlns:a16="http://schemas.microsoft.com/office/drawing/2014/main" id="{0BB11D1D-B833-4B33-9F57-0A8D0C15E86D}"/>
              </a:ext>
            </a:extLst>
          </p:cNvPr>
          <p:cNvGraphicFramePr>
            <a:graphicFrameLocks noGrp="1"/>
          </p:cNvGraphicFramePr>
          <p:nvPr>
            <p:ph sz="quarter" idx="13"/>
            <p:extLst>
              <p:ext uri="{D42A27DB-BD31-4B8C-83A1-F6EECF244321}">
                <p14:modId xmlns:p14="http://schemas.microsoft.com/office/powerpoint/2010/main" val="2383357893"/>
              </p:ext>
            </p:extLst>
          </p:nvPr>
        </p:nvGraphicFramePr>
        <p:xfrm>
          <a:off x="233948" y="611177"/>
          <a:ext cx="8676101" cy="3410840"/>
        </p:xfrm>
        <a:graphic>
          <a:graphicData uri="http://schemas.openxmlformats.org/drawingml/2006/table">
            <a:tbl>
              <a:tblPr firstRow="1" bandRow="1">
                <a:tableStyleId>{073A0DAA-6AF3-43AB-8588-CEC1D06C72B9}</a:tableStyleId>
              </a:tblPr>
              <a:tblGrid>
                <a:gridCol w="3448800">
                  <a:extLst>
                    <a:ext uri="{9D8B030D-6E8A-4147-A177-3AD203B41FA5}">
                      <a16:colId xmlns:a16="http://schemas.microsoft.com/office/drawing/2014/main" val="4172173564"/>
                    </a:ext>
                  </a:extLst>
                </a:gridCol>
                <a:gridCol w="1515652">
                  <a:extLst>
                    <a:ext uri="{9D8B030D-6E8A-4147-A177-3AD203B41FA5}">
                      <a16:colId xmlns:a16="http://schemas.microsoft.com/office/drawing/2014/main" val="3760162530"/>
                    </a:ext>
                  </a:extLst>
                </a:gridCol>
                <a:gridCol w="3711649">
                  <a:extLst>
                    <a:ext uri="{9D8B030D-6E8A-4147-A177-3AD203B41FA5}">
                      <a16:colId xmlns:a16="http://schemas.microsoft.com/office/drawing/2014/main" val="91448687"/>
                    </a:ext>
                  </a:extLst>
                </a:gridCol>
              </a:tblGrid>
              <a:tr h="370840">
                <a:tc>
                  <a:txBody>
                    <a:bodyPr/>
                    <a:lstStyle/>
                    <a:p>
                      <a:r>
                        <a:rPr lang="en-GB" dirty="0"/>
                        <a:t>Publication date</a:t>
                      </a:r>
                    </a:p>
                  </a:txBody>
                  <a:tcPr/>
                </a:tc>
                <a:tc>
                  <a:txBody>
                    <a:bodyPr/>
                    <a:lstStyle/>
                    <a:p>
                      <a:r>
                        <a:rPr lang="en-GB" dirty="0"/>
                        <a:t>Intranet</a:t>
                      </a:r>
                    </a:p>
                  </a:txBody>
                  <a:tcPr/>
                </a:tc>
                <a:tc>
                  <a:txBody>
                    <a:bodyPr/>
                    <a:lstStyle/>
                    <a:p>
                      <a:r>
                        <a:rPr lang="en-GB" dirty="0"/>
                        <a:t>Accessibility requirement applies</a:t>
                      </a:r>
                    </a:p>
                  </a:txBody>
                  <a:tcPr/>
                </a:tc>
                <a:extLst>
                  <a:ext uri="{0D108BD9-81ED-4DB2-BD59-A6C34878D82A}">
                    <a16:rowId xmlns:a16="http://schemas.microsoft.com/office/drawing/2014/main" val="4221654001"/>
                  </a:ext>
                </a:extLst>
              </a:tr>
              <a:tr h="370840">
                <a:tc>
                  <a:txBody>
                    <a:bodyPr/>
                    <a:lstStyle/>
                    <a:p>
                      <a:pPr>
                        <a:lnSpc>
                          <a:spcPct val="120000"/>
                        </a:lnSpc>
                        <a:spcAft>
                          <a:spcPts val="0"/>
                        </a:spcAft>
                      </a:pPr>
                      <a:r>
                        <a:rPr lang="en-GB" sz="1350" kern="1200" dirty="0">
                          <a:solidFill>
                            <a:schemeClr val="dk1"/>
                          </a:solidFill>
                          <a:effectLst/>
                          <a:latin typeface="+mn-lt"/>
                          <a:ea typeface="+mn-ea"/>
                          <a:cs typeface="+mn-cs"/>
                        </a:rPr>
                        <a:t>Document published after 23 Sept 2018</a:t>
                      </a:r>
                    </a:p>
                  </a:txBody>
                  <a:tcPr marL="68580" marR="68580" marT="0" marB="0"/>
                </a:tc>
                <a:tc>
                  <a:txBody>
                    <a:bodyPr/>
                    <a:lstStyle/>
                    <a:p>
                      <a:r>
                        <a:rPr lang="en-GB" sz="1350" kern="1200" dirty="0">
                          <a:solidFill>
                            <a:schemeClr val="dk1"/>
                          </a:solidFill>
                          <a:effectLst/>
                          <a:latin typeface="+mn-lt"/>
                          <a:ea typeface="+mn-ea"/>
                          <a:cs typeface="+mn-cs"/>
                        </a:rPr>
                        <a:t>"New" intranet </a:t>
                      </a:r>
                      <a:endParaRPr lang="en-GB" dirty="0"/>
                    </a:p>
                  </a:txBody>
                  <a:tcPr/>
                </a:tc>
                <a:tc>
                  <a:txBody>
                    <a:bodyPr/>
                    <a:lstStyle/>
                    <a:p>
                      <a:r>
                        <a:rPr lang="en-GB" dirty="0"/>
                        <a:t>23 Sept 2019</a:t>
                      </a:r>
                    </a:p>
                  </a:txBody>
                  <a:tcPr/>
                </a:tc>
                <a:extLst>
                  <a:ext uri="{0D108BD9-81ED-4DB2-BD59-A6C34878D82A}">
                    <a16:rowId xmlns:a16="http://schemas.microsoft.com/office/drawing/2014/main" val="3891103323"/>
                  </a:ext>
                </a:extLst>
              </a:tr>
              <a:tr h="370840">
                <a:tc>
                  <a:txBody>
                    <a:bodyPr/>
                    <a:lstStyle/>
                    <a:p>
                      <a:pPr>
                        <a:lnSpc>
                          <a:spcPct val="120000"/>
                        </a:lnSpc>
                        <a:spcAft>
                          <a:spcPts val="0"/>
                        </a:spcAft>
                      </a:pPr>
                      <a:r>
                        <a:rPr lang="en-GB" sz="1350" kern="1200" dirty="0">
                          <a:solidFill>
                            <a:schemeClr val="dk1"/>
                          </a:solidFill>
                          <a:effectLst/>
                          <a:latin typeface="+mn-lt"/>
                          <a:ea typeface="+mn-ea"/>
                          <a:cs typeface="+mn-cs"/>
                        </a:rPr>
                        <a:t>Document published between 23 Sept 2018 and 22 Sept 2019</a:t>
                      </a:r>
                    </a:p>
                  </a:txBody>
                  <a:tcPr marL="68580" marR="68580" marT="0" marB="0"/>
                </a:tc>
                <a:tc>
                  <a:txBody>
                    <a:bodyPr/>
                    <a:lstStyle/>
                    <a:p>
                      <a:r>
                        <a:rPr lang="en-GB" dirty="0"/>
                        <a:t>Existing intranet</a:t>
                      </a:r>
                    </a:p>
                  </a:txBody>
                  <a:tcPr/>
                </a:tc>
                <a:tc>
                  <a:txBody>
                    <a:bodyPr/>
                    <a:lstStyle/>
                    <a:p>
                      <a:pPr marL="0" algn="l" defTabSz="685800" rtl="0" eaLnBrk="1" latinLnBrk="0" hangingPunct="1">
                        <a:lnSpc>
                          <a:spcPct val="120000"/>
                        </a:lnSpc>
                        <a:spcAft>
                          <a:spcPts val="0"/>
                        </a:spcAft>
                      </a:pPr>
                      <a:r>
                        <a:rPr lang="en-GB" sz="1350" kern="1200" dirty="0">
                          <a:solidFill>
                            <a:schemeClr val="dk1"/>
                          </a:solidFill>
                          <a:effectLst/>
                          <a:latin typeface="+mn-lt"/>
                          <a:ea typeface="+mn-ea"/>
                          <a:cs typeface="+mn-cs"/>
                        </a:rPr>
                        <a:t>Exempt until and unless the host Intranet/extranet is updated some time after 23 September 2019</a:t>
                      </a:r>
                      <a:endParaRPr lang="en-GB" sz="135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2760866752"/>
                  </a:ext>
                </a:extLst>
              </a:tr>
              <a:tr h="370840">
                <a:tc>
                  <a:txBody>
                    <a:bodyPr/>
                    <a:lstStyle/>
                    <a:p>
                      <a:pPr>
                        <a:lnSpc>
                          <a:spcPct val="120000"/>
                        </a:lnSpc>
                        <a:spcAft>
                          <a:spcPts val="0"/>
                        </a:spcAft>
                      </a:pPr>
                      <a:r>
                        <a:rPr lang="en-GB" sz="1350" b="0" kern="1200" dirty="0">
                          <a:solidFill>
                            <a:schemeClr val="dk1"/>
                          </a:solidFill>
                          <a:effectLst/>
                          <a:latin typeface="+mn-lt"/>
                          <a:ea typeface="+mn-ea"/>
                          <a:cs typeface="+mn-cs"/>
                        </a:rPr>
                        <a:t>Document</a:t>
                      </a:r>
                      <a:r>
                        <a:rPr lang="en-GB" sz="1350" kern="1200" dirty="0">
                          <a:solidFill>
                            <a:schemeClr val="dk1"/>
                          </a:solidFill>
                          <a:effectLst/>
                          <a:latin typeface="+mn-lt"/>
                          <a:ea typeface="+mn-ea"/>
                          <a:cs typeface="+mn-cs"/>
                        </a:rPr>
                        <a:t> published after 23 Sept 2019</a:t>
                      </a:r>
                    </a:p>
                  </a:txBody>
                  <a:tcPr marL="68580" marR="68580" marT="0" marB="0"/>
                </a:tc>
                <a:tc>
                  <a:txBody>
                    <a:bodyPr/>
                    <a:lstStyle/>
                    <a:p>
                      <a:r>
                        <a:rPr lang="en-GB" dirty="0"/>
                        <a:t>Existing  intranet</a:t>
                      </a:r>
                    </a:p>
                  </a:txBody>
                  <a:tcPr/>
                </a:tc>
                <a:tc>
                  <a:txBody>
                    <a:bodyPr/>
                    <a:lstStyle/>
                    <a:p>
                      <a:r>
                        <a:rPr lang="en-GB" sz="1350" kern="1200" dirty="0">
                          <a:solidFill>
                            <a:schemeClr val="dk1"/>
                          </a:solidFill>
                          <a:effectLst/>
                          <a:latin typeface="+mn-lt"/>
                          <a:ea typeface="+mn-ea"/>
                          <a:cs typeface="+mn-cs"/>
                        </a:rPr>
                        <a:t>Exempt until and the host Intranet/extranet is updated some time after 23 September 2019</a:t>
                      </a:r>
                      <a:endParaRPr lang="en-GB" dirty="0"/>
                    </a:p>
                  </a:txBody>
                  <a:tcPr/>
                </a:tc>
                <a:extLst>
                  <a:ext uri="{0D108BD9-81ED-4DB2-BD59-A6C34878D82A}">
                    <a16:rowId xmlns:a16="http://schemas.microsoft.com/office/drawing/2014/main" val="3475755259"/>
                  </a:ext>
                </a:extLst>
              </a:tr>
              <a:tr h="370840">
                <a:tc>
                  <a:txBody>
                    <a:bodyPr/>
                    <a:lstStyle/>
                    <a:p>
                      <a:pPr>
                        <a:lnSpc>
                          <a:spcPct val="120000"/>
                        </a:lnSpc>
                        <a:spcAft>
                          <a:spcPts val="0"/>
                        </a:spcAft>
                      </a:pPr>
                      <a:r>
                        <a:rPr lang="en-GB" sz="1350" kern="1200" dirty="0">
                          <a:solidFill>
                            <a:schemeClr val="dk1"/>
                          </a:solidFill>
                          <a:effectLst/>
                          <a:latin typeface="+mn-lt"/>
                          <a:ea typeface="+mn-ea"/>
                          <a:cs typeface="+mn-cs"/>
                        </a:rPr>
                        <a:t>Document published before 23 Sept 2018 but still in active use</a:t>
                      </a:r>
                    </a:p>
                  </a:txBody>
                  <a:tcPr marL="68580" marR="68580" marT="0" marB="0"/>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350" kern="1200" dirty="0">
                          <a:solidFill>
                            <a:schemeClr val="dk1"/>
                          </a:solidFill>
                          <a:effectLst/>
                          <a:latin typeface="+mn-lt"/>
                          <a:ea typeface="+mn-ea"/>
                          <a:cs typeface="+mn-cs"/>
                        </a:rPr>
                        <a:t>"New" intranet </a:t>
                      </a:r>
                      <a:endParaRPr lang="en-GB" dirty="0"/>
                    </a:p>
                    <a:p>
                      <a:endParaRPr lang="en-GB" dirty="0"/>
                    </a:p>
                  </a:txBody>
                  <a:tcPr/>
                </a:tc>
                <a:tc>
                  <a:txBody>
                    <a:bodyPr/>
                    <a:lstStyle/>
                    <a:p>
                      <a:r>
                        <a:rPr lang="en-GB" dirty="0"/>
                        <a:t>23 Sept 2019</a:t>
                      </a:r>
                    </a:p>
                  </a:txBody>
                  <a:tcPr/>
                </a:tc>
                <a:extLst>
                  <a:ext uri="{0D108BD9-81ED-4DB2-BD59-A6C34878D82A}">
                    <a16:rowId xmlns:a16="http://schemas.microsoft.com/office/drawing/2014/main" val="1562206898"/>
                  </a:ext>
                </a:extLst>
              </a:tr>
              <a:tr h="370840">
                <a:tc>
                  <a:txBody>
                    <a:bodyPr/>
                    <a:lstStyle/>
                    <a:p>
                      <a:pPr>
                        <a:lnSpc>
                          <a:spcPct val="120000"/>
                        </a:lnSpc>
                        <a:spcAft>
                          <a:spcPts val="0"/>
                        </a:spcAft>
                      </a:pPr>
                      <a:r>
                        <a:rPr lang="en-GB" sz="1350" kern="1200" dirty="0">
                          <a:solidFill>
                            <a:schemeClr val="dk1"/>
                          </a:solidFill>
                          <a:effectLst/>
                          <a:latin typeface="+mn-lt"/>
                          <a:ea typeface="+mn-ea"/>
                          <a:cs typeface="+mn-cs"/>
                        </a:rPr>
                        <a:t>Document published before 23 Sept 2018 but still in active use</a:t>
                      </a:r>
                    </a:p>
                  </a:txBody>
                  <a:tcPr marL="68580" marR="68580" marT="0" marB="0"/>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dirty="0"/>
                        <a:t>Existing intranet</a:t>
                      </a:r>
                    </a:p>
                  </a:txBody>
                  <a:tcPr/>
                </a:tc>
                <a:tc>
                  <a:txBody>
                    <a:bodyPr/>
                    <a:lstStyle/>
                    <a:p>
                      <a:pPr marL="0" algn="l" defTabSz="685800" rtl="0" eaLnBrk="1" latinLnBrk="0" hangingPunct="1">
                        <a:lnSpc>
                          <a:spcPct val="120000"/>
                        </a:lnSpc>
                        <a:spcAft>
                          <a:spcPts val="0"/>
                        </a:spcAft>
                      </a:pPr>
                      <a:r>
                        <a:rPr lang="en-GB" sz="1350" kern="1200" dirty="0">
                          <a:solidFill>
                            <a:schemeClr val="dk1"/>
                          </a:solidFill>
                          <a:effectLst/>
                          <a:latin typeface="+mn-lt"/>
                          <a:ea typeface="+mn-ea"/>
                          <a:cs typeface="+mn-cs"/>
                        </a:rPr>
                        <a:t>Exempt until and unless the host Intranet/extranet is updated some time after 23 September 2019</a:t>
                      </a:r>
                      <a:endParaRPr lang="en-GB" sz="135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3865467484"/>
                  </a:ext>
                </a:extLst>
              </a:tr>
              <a:tr h="370840">
                <a:tc>
                  <a:txBody>
                    <a:bodyPr/>
                    <a:lstStyle/>
                    <a:p>
                      <a:pPr>
                        <a:lnSpc>
                          <a:spcPct val="120000"/>
                        </a:lnSpc>
                        <a:spcAft>
                          <a:spcPts val="0"/>
                        </a:spcAft>
                      </a:pPr>
                      <a:r>
                        <a:rPr lang="en-GB" sz="1350" kern="1200" dirty="0">
                          <a:solidFill>
                            <a:schemeClr val="dk1"/>
                          </a:solidFill>
                          <a:effectLst/>
                          <a:latin typeface="+mn-lt"/>
                          <a:ea typeface="+mn-ea"/>
                          <a:cs typeface="+mn-cs"/>
                        </a:rPr>
                        <a:t>Document published before 23 Sept 2018 but not in active use</a:t>
                      </a:r>
                    </a:p>
                  </a:txBody>
                  <a:tcPr marL="68580" marR="68580" marT="0" marB="0"/>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350" kern="1200" dirty="0">
                          <a:solidFill>
                            <a:schemeClr val="dk1"/>
                          </a:solidFill>
                          <a:effectLst/>
                          <a:latin typeface="+mn-lt"/>
                          <a:ea typeface="+mn-ea"/>
                          <a:cs typeface="+mn-cs"/>
                        </a:rPr>
                        <a:t>"New" or existing intranet </a:t>
                      </a:r>
                      <a:endParaRPr lang="en-GB" dirty="0"/>
                    </a:p>
                    <a:p>
                      <a:endParaRPr lang="en-GB" dirty="0"/>
                    </a:p>
                  </a:txBody>
                  <a:tcPr/>
                </a:tc>
                <a:tc>
                  <a:txBody>
                    <a:bodyPr/>
                    <a:lstStyle/>
                    <a:p>
                      <a:r>
                        <a:rPr lang="en-GB" dirty="0"/>
                        <a:t>Exempt</a:t>
                      </a:r>
                    </a:p>
                  </a:txBody>
                  <a:tcPr/>
                </a:tc>
                <a:extLst>
                  <a:ext uri="{0D108BD9-81ED-4DB2-BD59-A6C34878D82A}">
                    <a16:rowId xmlns:a16="http://schemas.microsoft.com/office/drawing/2014/main" val="2512220958"/>
                  </a:ext>
                </a:extLst>
              </a:tr>
            </a:tbl>
          </a:graphicData>
        </a:graphic>
      </p:graphicFrame>
      <p:sp>
        <p:nvSpPr>
          <p:cNvPr id="3" name="Footer Placeholder 2">
            <a:extLst>
              <a:ext uri="{FF2B5EF4-FFF2-40B4-BE49-F238E27FC236}">
                <a16:creationId xmlns:a16="http://schemas.microsoft.com/office/drawing/2014/main" id="{93E9339C-0495-4EF3-A69A-A1719D524B00}"/>
              </a:ext>
            </a:extLst>
          </p:cNvPr>
          <p:cNvSpPr>
            <a:spLocks noGrp="1"/>
          </p:cNvSpPr>
          <p:nvPr>
            <p:ph type="ftr" sz="quarter" idx="15"/>
          </p:nvPr>
        </p:nvSpPr>
        <p:spPr/>
        <p:txBody>
          <a:bodyPr/>
          <a:lstStyle/>
          <a:p>
            <a:r>
              <a:rPr lang="en-GB" noProof="0"/>
              <a:t> enquiries@alistairmcnaught.co.uk</a:t>
            </a:r>
          </a:p>
        </p:txBody>
      </p:sp>
      <p:sp>
        <p:nvSpPr>
          <p:cNvPr id="4" name="Slide Number Placeholder 3">
            <a:extLst>
              <a:ext uri="{FF2B5EF4-FFF2-40B4-BE49-F238E27FC236}">
                <a16:creationId xmlns:a16="http://schemas.microsoft.com/office/drawing/2014/main" id="{D8185B09-745E-4C1D-B4DC-254ACBE40A0E}"/>
              </a:ext>
            </a:extLst>
          </p:cNvPr>
          <p:cNvSpPr>
            <a:spLocks noGrp="1"/>
          </p:cNvSpPr>
          <p:nvPr>
            <p:ph type="sldNum" sz="quarter" idx="16"/>
          </p:nvPr>
        </p:nvSpPr>
        <p:spPr/>
        <p:txBody>
          <a:bodyPr/>
          <a:lstStyle/>
          <a:p>
            <a:fld id="{BC1903E8-1638-4376-A5CE-0131C1204B53}" type="slidenum">
              <a:rPr lang="en-GB" noProof="0" smtClean="0"/>
              <a:pPr/>
              <a:t>7</a:t>
            </a:fld>
            <a:endParaRPr lang="en-GB" noProof="0"/>
          </a:p>
        </p:txBody>
      </p:sp>
      <p:sp>
        <p:nvSpPr>
          <p:cNvPr id="8" name="Rectangle 7">
            <a:extLst>
              <a:ext uri="{FF2B5EF4-FFF2-40B4-BE49-F238E27FC236}">
                <a16:creationId xmlns:a16="http://schemas.microsoft.com/office/drawing/2014/main" id="{9F4BADF2-521F-47A4-A13F-281096A022D5}"/>
              </a:ext>
            </a:extLst>
          </p:cNvPr>
          <p:cNvSpPr/>
          <p:nvPr/>
        </p:nvSpPr>
        <p:spPr>
          <a:xfrm>
            <a:off x="676932" y="4273584"/>
            <a:ext cx="7790135" cy="4882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1600" dirty="0">
                <a:solidFill>
                  <a:schemeClr val="tx2"/>
                </a:solidFill>
              </a:rPr>
              <a:t>"New" intranet = </a:t>
            </a:r>
            <a:r>
              <a:rPr lang="en-GB" sz="1600" dirty="0">
                <a:solidFill>
                  <a:schemeClr val="dk1"/>
                </a:solidFill>
              </a:rPr>
              <a:t>intranet published or substantially revised after 23rd Sept 2018</a:t>
            </a:r>
          </a:p>
          <a:p>
            <a:pPr algn="ctr"/>
            <a:r>
              <a:rPr lang="en-GB" sz="1600" dirty="0">
                <a:solidFill>
                  <a:schemeClr val="dk1"/>
                </a:solidFill>
              </a:rPr>
              <a:t>Existing intranet = intranet has not been substantially revised since 23 Sept 2018</a:t>
            </a:r>
            <a:r>
              <a:rPr lang="en-GB" sz="1600" dirty="0">
                <a:solidFill>
                  <a:schemeClr val="tx2"/>
                </a:solidFill>
              </a:rPr>
              <a:t> </a:t>
            </a:r>
          </a:p>
        </p:txBody>
      </p:sp>
    </p:spTree>
    <p:extLst>
      <p:ext uri="{BB962C8B-B14F-4D97-AF65-F5344CB8AC3E}">
        <p14:creationId xmlns:p14="http://schemas.microsoft.com/office/powerpoint/2010/main" val="3327798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DC90C0-331B-4F24-A360-22C87483246F}"/>
              </a:ext>
            </a:extLst>
          </p:cNvPr>
          <p:cNvSpPr>
            <a:spLocks noGrp="1"/>
          </p:cNvSpPr>
          <p:nvPr>
            <p:ph type="title"/>
          </p:nvPr>
        </p:nvSpPr>
        <p:spPr>
          <a:xfrm>
            <a:off x="1612801" y="-2381"/>
            <a:ext cx="7315300" cy="447675"/>
          </a:xfrm>
        </p:spPr>
        <p:txBody>
          <a:bodyPr/>
          <a:lstStyle/>
          <a:p>
            <a:r>
              <a:rPr lang="en-GB" dirty="0"/>
              <a:t>Example: Videos</a:t>
            </a:r>
          </a:p>
        </p:txBody>
      </p:sp>
      <p:graphicFrame>
        <p:nvGraphicFramePr>
          <p:cNvPr id="7" name="Content Placeholder 6">
            <a:extLst>
              <a:ext uri="{FF2B5EF4-FFF2-40B4-BE49-F238E27FC236}">
                <a16:creationId xmlns:a16="http://schemas.microsoft.com/office/drawing/2014/main" id="{0BB11D1D-B833-4B33-9F57-0A8D0C15E86D}"/>
              </a:ext>
            </a:extLst>
          </p:cNvPr>
          <p:cNvGraphicFramePr>
            <a:graphicFrameLocks noGrp="1"/>
          </p:cNvGraphicFramePr>
          <p:nvPr>
            <p:ph sz="quarter" idx="13"/>
            <p:extLst>
              <p:ext uri="{D42A27DB-BD31-4B8C-83A1-F6EECF244321}">
                <p14:modId xmlns:p14="http://schemas.microsoft.com/office/powerpoint/2010/main" val="1338427001"/>
              </p:ext>
            </p:extLst>
          </p:nvPr>
        </p:nvGraphicFramePr>
        <p:xfrm>
          <a:off x="233948" y="1021240"/>
          <a:ext cx="8676101" cy="2446148"/>
        </p:xfrm>
        <a:graphic>
          <a:graphicData uri="http://schemas.openxmlformats.org/drawingml/2006/table">
            <a:tbl>
              <a:tblPr firstRow="1" bandRow="1">
                <a:tableStyleId>{073A0DAA-6AF3-43AB-8588-CEC1D06C72B9}</a:tableStyleId>
              </a:tblPr>
              <a:tblGrid>
                <a:gridCol w="3448800">
                  <a:extLst>
                    <a:ext uri="{9D8B030D-6E8A-4147-A177-3AD203B41FA5}">
                      <a16:colId xmlns:a16="http://schemas.microsoft.com/office/drawing/2014/main" val="4172173564"/>
                    </a:ext>
                  </a:extLst>
                </a:gridCol>
                <a:gridCol w="2323234">
                  <a:extLst>
                    <a:ext uri="{9D8B030D-6E8A-4147-A177-3AD203B41FA5}">
                      <a16:colId xmlns:a16="http://schemas.microsoft.com/office/drawing/2014/main" val="3760162530"/>
                    </a:ext>
                  </a:extLst>
                </a:gridCol>
                <a:gridCol w="2904067">
                  <a:extLst>
                    <a:ext uri="{9D8B030D-6E8A-4147-A177-3AD203B41FA5}">
                      <a16:colId xmlns:a16="http://schemas.microsoft.com/office/drawing/2014/main" val="91448687"/>
                    </a:ext>
                  </a:extLst>
                </a:gridCol>
              </a:tblGrid>
              <a:tr h="370840">
                <a:tc>
                  <a:txBody>
                    <a:bodyPr/>
                    <a:lstStyle/>
                    <a:p>
                      <a:r>
                        <a:rPr lang="en-GB" dirty="0"/>
                        <a:t>Publication date</a:t>
                      </a:r>
                    </a:p>
                  </a:txBody>
                  <a:tcPr/>
                </a:tc>
                <a:tc>
                  <a:txBody>
                    <a:bodyPr/>
                    <a:lstStyle/>
                    <a:p>
                      <a:r>
                        <a:rPr lang="en-GB" dirty="0"/>
                        <a:t>Website</a:t>
                      </a:r>
                    </a:p>
                  </a:txBody>
                  <a:tcPr/>
                </a:tc>
                <a:tc>
                  <a:txBody>
                    <a:bodyPr/>
                    <a:lstStyle/>
                    <a:p>
                      <a:r>
                        <a:rPr lang="en-GB" dirty="0"/>
                        <a:t>Accessibility requirement applies</a:t>
                      </a:r>
                    </a:p>
                  </a:txBody>
                  <a:tcPr/>
                </a:tc>
                <a:extLst>
                  <a:ext uri="{0D108BD9-81ED-4DB2-BD59-A6C34878D82A}">
                    <a16:rowId xmlns:a16="http://schemas.microsoft.com/office/drawing/2014/main" val="4221654001"/>
                  </a:ext>
                </a:extLst>
              </a:tr>
              <a:tr h="370840">
                <a:tc>
                  <a:txBody>
                    <a:bodyPr/>
                    <a:lstStyle/>
                    <a:p>
                      <a:pPr>
                        <a:lnSpc>
                          <a:spcPct val="120000"/>
                        </a:lnSpc>
                        <a:spcAft>
                          <a:spcPts val="0"/>
                        </a:spcAft>
                      </a:pPr>
                      <a:r>
                        <a:rPr lang="en-GB" sz="1350" kern="1200" dirty="0">
                          <a:solidFill>
                            <a:schemeClr val="dk1"/>
                          </a:solidFill>
                          <a:effectLst/>
                          <a:latin typeface="+mn-lt"/>
                          <a:ea typeface="+mn-ea"/>
                          <a:cs typeface="+mn-cs"/>
                        </a:rPr>
                        <a:t>Live Videos</a:t>
                      </a:r>
                    </a:p>
                  </a:txBody>
                  <a:tcPr marL="68580" marR="68580" marT="0" marB="0"/>
                </a:tc>
                <a:tc>
                  <a:txBody>
                    <a:bodyPr/>
                    <a:lstStyle/>
                    <a:p>
                      <a:r>
                        <a:rPr lang="en-GB" sz="1350" kern="1200" dirty="0">
                          <a:solidFill>
                            <a:schemeClr val="dk1"/>
                          </a:solidFill>
                          <a:effectLst/>
                          <a:latin typeface="+mn-lt"/>
                          <a:ea typeface="+mn-ea"/>
                          <a:cs typeface="+mn-cs"/>
                        </a:rPr>
                        <a:t>Any site</a:t>
                      </a:r>
                      <a:endParaRPr lang="en-GB" dirty="0"/>
                    </a:p>
                  </a:txBody>
                  <a:tcPr/>
                </a:tc>
                <a:tc>
                  <a:txBody>
                    <a:bodyPr/>
                    <a:lstStyle/>
                    <a:p>
                      <a:r>
                        <a:rPr lang="en-GB" dirty="0"/>
                        <a:t>Exempt</a:t>
                      </a:r>
                    </a:p>
                  </a:txBody>
                  <a:tcPr/>
                </a:tc>
                <a:extLst>
                  <a:ext uri="{0D108BD9-81ED-4DB2-BD59-A6C34878D82A}">
                    <a16:rowId xmlns:a16="http://schemas.microsoft.com/office/drawing/2014/main" val="3891103323"/>
                  </a:ext>
                </a:extLst>
              </a:tr>
              <a:tr h="370840">
                <a:tc>
                  <a:txBody>
                    <a:bodyPr/>
                    <a:lstStyle/>
                    <a:p>
                      <a:pPr>
                        <a:lnSpc>
                          <a:spcPct val="120000"/>
                        </a:lnSpc>
                        <a:spcAft>
                          <a:spcPts val="0"/>
                        </a:spcAft>
                      </a:pPr>
                      <a:r>
                        <a:rPr lang="en-GB" sz="1350" kern="1200" dirty="0">
                          <a:solidFill>
                            <a:schemeClr val="dk1"/>
                          </a:solidFill>
                          <a:effectLst/>
                          <a:latin typeface="+mn-lt"/>
                          <a:ea typeface="+mn-ea"/>
                          <a:cs typeface="+mn-cs"/>
                        </a:rPr>
                        <a:t>Live video stored on a website for more than 14 days after the recording, published after 23 Sept 2020</a:t>
                      </a:r>
                    </a:p>
                  </a:txBody>
                  <a:tcPr marL="68580" marR="68580" marT="0" marB="0"/>
                </a:tc>
                <a:tc>
                  <a:txBody>
                    <a:bodyPr/>
                    <a:lstStyle/>
                    <a:p>
                      <a:r>
                        <a:rPr lang="en-GB" dirty="0"/>
                        <a:t>Any site</a:t>
                      </a:r>
                    </a:p>
                  </a:txBody>
                  <a:tcPr/>
                </a:tc>
                <a:tc>
                  <a:txBody>
                    <a:bodyPr/>
                    <a:lstStyle/>
                    <a:p>
                      <a:pPr marL="0" algn="l" defTabSz="685800" rtl="0" eaLnBrk="1" latinLnBrk="0" hangingPunct="1">
                        <a:lnSpc>
                          <a:spcPct val="120000"/>
                        </a:lnSpc>
                        <a:spcAft>
                          <a:spcPts val="0"/>
                        </a:spcAft>
                      </a:pPr>
                      <a:r>
                        <a:rPr lang="en-GB" sz="1350" kern="1200" dirty="0">
                          <a:solidFill>
                            <a:schemeClr val="dk1"/>
                          </a:solidFill>
                          <a:latin typeface="+mn-lt"/>
                          <a:ea typeface="+mn-ea"/>
                          <a:cs typeface="+mn-cs"/>
                        </a:rPr>
                        <a:t>23 Sept 2020</a:t>
                      </a:r>
                    </a:p>
                  </a:txBody>
                  <a:tcPr marL="68580" marR="68580" marT="0" marB="0"/>
                </a:tc>
                <a:extLst>
                  <a:ext uri="{0D108BD9-81ED-4DB2-BD59-A6C34878D82A}">
                    <a16:rowId xmlns:a16="http://schemas.microsoft.com/office/drawing/2014/main" val="2760866752"/>
                  </a:ext>
                </a:extLst>
              </a:tr>
              <a:tr h="370840">
                <a:tc>
                  <a:txBody>
                    <a:bodyPr/>
                    <a:lstStyle/>
                    <a:p>
                      <a:pPr>
                        <a:lnSpc>
                          <a:spcPct val="120000"/>
                        </a:lnSpc>
                        <a:spcAft>
                          <a:spcPts val="0"/>
                        </a:spcAft>
                      </a:pPr>
                      <a:r>
                        <a:rPr lang="en-GB" sz="1350" kern="1200" dirty="0">
                          <a:solidFill>
                            <a:schemeClr val="dk1"/>
                          </a:solidFill>
                          <a:effectLst/>
                          <a:latin typeface="+mn-lt"/>
                          <a:ea typeface="+mn-ea"/>
                          <a:cs typeface="+mn-cs"/>
                        </a:rPr>
                        <a:t>Pre-recorded video published before 23 Sept 2020</a:t>
                      </a:r>
                    </a:p>
                  </a:txBody>
                  <a:tcPr marL="68580" marR="68580" marT="0" marB="0"/>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350" kern="1200" dirty="0">
                          <a:solidFill>
                            <a:schemeClr val="dk1"/>
                          </a:solidFill>
                          <a:effectLst/>
                          <a:latin typeface="+mn-lt"/>
                          <a:ea typeface="+mn-ea"/>
                          <a:cs typeface="+mn-cs"/>
                        </a:rPr>
                        <a:t>Any site</a:t>
                      </a:r>
                      <a:endParaRPr lang="en-GB" dirty="0"/>
                    </a:p>
                    <a:p>
                      <a:endParaRPr lang="en-GB" dirty="0"/>
                    </a:p>
                  </a:txBody>
                  <a:tcPr/>
                </a:tc>
                <a:tc>
                  <a:txBody>
                    <a:bodyPr/>
                    <a:lstStyle/>
                    <a:p>
                      <a:r>
                        <a:rPr lang="en-GB" dirty="0"/>
                        <a:t>Exempt</a:t>
                      </a:r>
                    </a:p>
                  </a:txBody>
                  <a:tcPr/>
                </a:tc>
                <a:extLst>
                  <a:ext uri="{0D108BD9-81ED-4DB2-BD59-A6C34878D82A}">
                    <a16:rowId xmlns:a16="http://schemas.microsoft.com/office/drawing/2014/main" val="1562206898"/>
                  </a:ext>
                </a:extLst>
              </a:tr>
              <a:tr h="370840">
                <a:tc>
                  <a:txBody>
                    <a:bodyPr/>
                    <a:lstStyle/>
                    <a:p>
                      <a:pPr>
                        <a:lnSpc>
                          <a:spcPct val="120000"/>
                        </a:lnSpc>
                        <a:spcAft>
                          <a:spcPts val="0"/>
                        </a:spcAft>
                      </a:pPr>
                      <a:r>
                        <a:rPr lang="en-GB" sz="1350" kern="1200" dirty="0">
                          <a:solidFill>
                            <a:schemeClr val="dk1"/>
                          </a:solidFill>
                          <a:effectLst/>
                          <a:latin typeface="+mn-lt"/>
                          <a:ea typeface="+mn-ea"/>
                          <a:cs typeface="+mn-cs"/>
                        </a:rPr>
                        <a:t>Pre-recorded video published after 23 Sept 2020</a:t>
                      </a:r>
                    </a:p>
                  </a:txBody>
                  <a:tcPr marL="68580" marR="68580" marT="0" marB="0"/>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dirty="0"/>
                        <a:t>Any site</a:t>
                      </a:r>
                    </a:p>
                  </a:txBody>
                  <a:tcPr/>
                </a:tc>
                <a:tc>
                  <a:txBody>
                    <a:bodyPr/>
                    <a:lstStyle/>
                    <a:p>
                      <a:pPr marL="0" algn="l" defTabSz="685800" rtl="0" eaLnBrk="1" latinLnBrk="0" hangingPunct="1">
                        <a:lnSpc>
                          <a:spcPct val="120000"/>
                        </a:lnSpc>
                        <a:spcAft>
                          <a:spcPts val="0"/>
                        </a:spcAft>
                      </a:pPr>
                      <a:r>
                        <a:rPr lang="en-GB" sz="1350" kern="1200" dirty="0">
                          <a:solidFill>
                            <a:schemeClr val="dk1"/>
                          </a:solidFill>
                          <a:latin typeface="+mn-lt"/>
                          <a:ea typeface="+mn-ea"/>
                          <a:cs typeface="+mn-cs"/>
                        </a:rPr>
                        <a:t>23 Sept 2020</a:t>
                      </a:r>
                    </a:p>
                  </a:txBody>
                  <a:tcPr marL="68580" marR="68580" marT="0" marB="0"/>
                </a:tc>
                <a:extLst>
                  <a:ext uri="{0D108BD9-81ED-4DB2-BD59-A6C34878D82A}">
                    <a16:rowId xmlns:a16="http://schemas.microsoft.com/office/drawing/2014/main" val="3865467484"/>
                  </a:ext>
                </a:extLst>
              </a:tr>
            </a:tbl>
          </a:graphicData>
        </a:graphic>
      </p:graphicFrame>
      <p:sp>
        <p:nvSpPr>
          <p:cNvPr id="3" name="Footer Placeholder 2">
            <a:extLst>
              <a:ext uri="{FF2B5EF4-FFF2-40B4-BE49-F238E27FC236}">
                <a16:creationId xmlns:a16="http://schemas.microsoft.com/office/drawing/2014/main" id="{93E9339C-0495-4EF3-A69A-A1719D524B00}"/>
              </a:ext>
            </a:extLst>
          </p:cNvPr>
          <p:cNvSpPr>
            <a:spLocks noGrp="1"/>
          </p:cNvSpPr>
          <p:nvPr>
            <p:ph type="ftr" sz="quarter" idx="15"/>
          </p:nvPr>
        </p:nvSpPr>
        <p:spPr/>
        <p:txBody>
          <a:bodyPr/>
          <a:lstStyle/>
          <a:p>
            <a:r>
              <a:rPr lang="en-GB" noProof="0"/>
              <a:t> enquiries@alistairmcnaught.co.uk</a:t>
            </a:r>
          </a:p>
        </p:txBody>
      </p:sp>
      <p:sp>
        <p:nvSpPr>
          <p:cNvPr id="4" name="Slide Number Placeholder 3">
            <a:extLst>
              <a:ext uri="{FF2B5EF4-FFF2-40B4-BE49-F238E27FC236}">
                <a16:creationId xmlns:a16="http://schemas.microsoft.com/office/drawing/2014/main" id="{D8185B09-745E-4C1D-B4DC-254ACBE40A0E}"/>
              </a:ext>
            </a:extLst>
          </p:cNvPr>
          <p:cNvSpPr>
            <a:spLocks noGrp="1"/>
          </p:cNvSpPr>
          <p:nvPr>
            <p:ph type="sldNum" sz="quarter" idx="16"/>
          </p:nvPr>
        </p:nvSpPr>
        <p:spPr/>
        <p:txBody>
          <a:bodyPr/>
          <a:lstStyle/>
          <a:p>
            <a:fld id="{BC1903E8-1638-4376-A5CE-0131C1204B53}" type="slidenum">
              <a:rPr lang="en-GB" noProof="0" smtClean="0"/>
              <a:pPr/>
              <a:t>8</a:t>
            </a:fld>
            <a:endParaRPr lang="en-GB" noProof="0"/>
          </a:p>
        </p:txBody>
      </p:sp>
      <p:sp>
        <p:nvSpPr>
          <p:cNvPr id="8" name="Rectangle 7">
            <a:extLst>
              <a:ext uri="{FF2B5EF4-FFF2-40B4-BE49-F238E27FC236}">
                <a16:creationId xmlns:a16="http://schemas.microsoft.com/office/drawing/2014/main" id="{9F4BADF2-521F-47A4-A13F-281096A022D5}"/>
              </a:ext>
            </a:extLst>
          </p:cNvPr>
          <p:cNvSpPr/>
          <p:nvPr/>
        </p:nvSpPr>
        <p:spPr>
          <a:xfrm>
            <a:off x="676932" y="4273584"/>
            <a:ext cx="7790135" cy="4882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1600" dirty="0">
                <a:solidFill>
                  <a:schemeClr val="tx2"/>
                </a:solidFill>
              </a:rPr>
              <a:t>"New" website = </a:t>
            </a:r>
            <a:r>
              <a:rPr lang="en-GB" sz="1600" dirty="0">
                <a:solidFill>
                  <a:schemeClr val="dk1"/>
                </a:solidFill>
              </a:rPr>
              <a:t>External website published or updated after 23rd Sept 2018</a:t>
            </a:r>
          </a:p>
          <a:p>
            <a:pPr algn="ctr"/>
            <a:r>
              <a:rPr lang="en-GB" sz="1600" dirty="0">
                <a:solidFill>
                  <a:schemeClr val="dk1"/>
                </a:solidFill>
              </a:rPr>
              <a:t>Existing website = website has not been substantially updated since 23 Sept 2018</a:t>
            </a:r>
            <a:r>
              <a:rPr lang="en-GB" sz="1600" dirty="0">
                <a:solidFill>
                  <a:schemeClr val="tx2"/>
                </a:solidFill>
              </a:rPr>
              <a:t> </a:t>
            </a:r>
          </a:p>
        </p:txBody>
      </p:sp>
    </p:spTree>
    <p:extLst>
      <p:ext uri="{BB962C8B-B14F-4D97-AF65-F5344CB8AC3E}">
        <p14:creationId xmlns:p14="http://schemas.microsoft.com/office/powerpoint/2010/main" val="31363312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DC90C0-331B-4F24-A360-22C87483246F}"/>
              </a:ext>
            </a:extLst>
          </p:cNvPr>
          <p:cNvSpPr>
            <a:spLocks noGrp="1"/>
          </p:cNvSpPr>
          <p:nvPr>
            <p:ph type="title"/>
          </p:nvPr>
        </p:nvSpPr>
        <p:spPr>
          <a:xfrm>
            <a:off x="1612801" y="-2381"/>
            <a:ext cx="7315300" cy="447675"/>
          </a:xfrm>
        </p:spPr>
        <p:txBody>
          <a:bodyPr/>
          <a:lstStyle/>
          <a:p>
            <a:r>
              <a:rPr lang="en-GB" dirty="0"/>
              <a:t>Example: Informative content (e.g. a blog)</a:t>
            </a:r>
          </a:p>
        </p:txBody>
      </p:sp>
      <p:graphicFrame>
        <p:nvGraphicFramePr>
          <p:cNvPr id="7" name="Content Placeholder 6">
            <a:extLst>
              <a:ext uri="{FF2B5EF4-FFF2-40B4-BE49-F238E27FC236}">
                <a16:creationId xmlns:a16="http://schemas.microsoft.com/office/drawing/2014/main" id="{0BB11D1D-B833-4B33-9F57-0A8D0C15E86D}"/>
              </a:ext>
            </a:extLst>
          </p:cNvPr>
          <p:cNvGraphicFramePr>
            <a:graphicFrameLocks noGrp="1"/>
          </p:cNvGraphicFramePr>
          <p:nvPr>
            <p:ph sz="quarter" idx="13"/>
            <p:extLst>
              <p:ext uri="{D42A27DB-BD31-4B8C-83A1-F6EECF244321}">
                <p14:modId xmlns:p14="http://schemas.microsoft.com/office/powerpoint/2010/main" val="2111294103"/>
              </p:ext>
            </p:extLst>
          </p:nvPr>
        </p:nvGraphicFramePr>
        <p:xfrm>
          <a:off x="270051" y="542831"/>
          <a:ext cx="8658049" cy="4038220"/>
        </p:xfrm>
        <a:graphic>
          <a:graphicData uri="http://schemas.openxmlformats.org/drawingml/2006/table">
            <a:tbl>
              <a:tblPr firstRow="1" bandRow="1">
                <a:tableStyleId>{073A0DAA-6AF3-43AB-8588-CEC1D06C72B9}</a:tableStyleId>
              </a:tblPr>
              <a:tblGrid>
                <a:gridCol w="3283200">
                  <a:extLst>
                    <a:ext uri="{9D8B030D-6E8A-4147-A177-3AD203B41FA5}">
                      <a16:colId xmlns:a16="http://schemas.microsoft.com/office/drawing/2014/main" val="4172173564"/>
                    </a:ext>
                  </a:extLst>
                </a:gridCol>
                <a:gridCol w="1882749">
                  <a:extLst>
                    <a:ext uri="{9D8B030D-6E8A-4147-A177-3AD203B41FA5}">
                      <a16:colId xmlns:a16="http://schemas.microsoft.com/office/drawing/2014/main" val="3760162530"/>
                    </a:ext>
                  </a:extLst>
                </a:gridCol>
                <a:gridCol w="3492100">
                  <a:extLst>
                    <a:ext uri="{9D8B030D-6E8A-4147-A177-3AD203B41FA5}">
                      <a16:colId xmlns:a16="http://schemas.microsoft.com/office/drawing/2014/main" val="91448687"/>
                    </a:ext>
                  </a:extLst>
                </a:gridCol>
              </a:tblGrid>
              <a:tr h="370840">
                <a:tc>
                  <a:txBody>
                    <a:bodyPr/>
                    <a:lstStyle/>
                    <a:p>
                      <a:r>
                        <a:rPr lang="en-GB" dirty="0"/>
                        <a:t>Publication date</a:t>
                      </a:r>
                    </a:p>
                  </a:txBody>
                  <a:tcPr/>
                </a:tc>
                <a:tc>
                  <a:txBody>
                    <a:bodyPr/>
                    <a:lstStyle/>
                    <a:p>
                      <a:r>
                        <a:rPr lang="en-GB" dirty="0"/>
                        <a:t>Intranet</a:t>
                      </a:r>
                    </a:p>
                  </a:txBody>
                  <a:tcPr/>
                </a:tc>
                <a:tc>
                  <a:txBody>
                    <a:bodyPr/>
                    <a:lstStyle/>
                    <a:p>
                      <a:r>
                        <a:rPr lang="en-GB" dirty="0"/>
                        <a:t>Accessibility requirement applies</a:t>
                      </a:r>
                    </a:p>
                  </a:txBody>
                  <a:tcPr/>
                </a:tc>
                <a:extLst>
                  <a:ext uri="{0D108BD9-81ED-4DB2-BD59-A6C34878D82A}">
                    <a16:rowId xmlns:a16="http://schemas.microsoft.com/office/drawing/2014/main" val="4221654001"/>
                  </a:ext>
                </a:extLst>
              </a:tr>
              <a:tr h="370840">
                <a:tc>
                  <a:txBody>
                    <a:bodyPr/>
                    <a:lstStyle/>
                    <a:p>
                      <a:pPr>
                        <a:lnSpc>
                          <a:spcPct val="120000"/>
                        </a:lnSpc>
                        <a:spcAft>
                          <a:spcPts val="0"/>
                        </a:spcAft>
                      </a:pPr>
                      <a:r>
                        <a:rPr lang="en-GB" sz="1350" kern="1200" dirty="0">
                          <a:solidFill>
                            <a:schemeClr val="dk1"/>
                          </a:solidFill>
                          <a:effectLst/>
                          <a:latin typeface="+mn-lt"/>
                          <a:ea typeface="+mn-ea"/>
                          <a:cs typeface="+mn-cs"/>
                        </a:rPr>
                        <a:t>Content published after 23 Sept 2018</a:t>
                      </a:r>
                    </a:p>
                  </a:txBody>
                  <a:tcPr marL="68580" marR="68580" marT="0" marB="0"/>
                </a:tc>
                <a:tc>
                  <a:txBody>
                    <a:bodyPr/>
                    <a:lstStyle/>
                    <a:p>
                      <a:r>
                        <a:rPr lang="en-GB" sz="1350" kern="1200" dirty="0">
                          <a:solidFill>
                            <a:schemeClr val="dk1"/>
                          </a:solidFill>
                          <a:effectLst/>
                          <a:latin typeface="+mn-lt"/>
                          <a:ea typeface="+mn-ea"/>
                          <a:cs typeface="+mn-cs"/>
                        </a:rPr>
                        <a:t>"New" external website</a:t>
                      </a:r>
                      <a:endParaRPr lang="en-GB" dirty="0"/>
                    </a:p>
                  </a:txBody>
                  <a:tcPr/>
                </a:tc>
                <a:tc>
                  <a:txBody>
                    <a:bodyPr/>
                    <a:lstStyle/>
                    <a:p>
                      <a:r>
                        <a:rPr lang="en-GB" dirty="0"/>
                        <a:t>23 Sept 2019</a:t>
                      </a:r>
                    </a:p>
                  </a:txBody>
                  <a:tcPr/>
                </a:tc>
                <a:extLst>
                  <a:ext uri="{0D108BD9-81ED-4DB2-BD59-A6C34878D82A}">
                    <a16:rowId xmlns:a16="http://schemas.microsoft.com/office/drawing/2014/main" val="3891103323"/>
                  </a:ext>
                </a:extLst>
              </a:tr>
              <a:tr h="370840">
                <a:tc>
                  <a:txBody>
                    <a:bodyPr/>
                    <a:lstStyle/>
                    <a:p>
                      <a:pPr>
                        <a:lnSpc>
                          <a:spcPct val="120000"/>
                        </a:lnSpc>
                        <a:spcAft>
                          <a:spcPts val="0"/>
                        </a:spcAft>
                      </a:pPr>
                      <a:r>
                        <a:rPr lang="en-GB" sz="1350" kern="1200" dirty="0">
                          <a:solidFill>
                            <a:schemeClr val="dk1"/>
                          </a:solidFill>
                          <a:effectLst/>
                          <a:latin typeface="+mn-lt"/>
                          <a:ea typeface="+mn-ea"/>
                          <a:cs typeface="+mn-cs"/>
                        </a:rPr>
                        <a:t>Content published before 23 Sept 2018 but still in active use</a:t>
                      </a:r>
                    </a:p>
                  </a:txBody>
                  <a:tcPr marL="68580" marR="68580" marT="0" marB="0"/>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350" kern="1200" dirty="0">
                          <a:solidFill>
                            <a:schemeClr val="dk1"/>
                          </a:solidFill>
                          <a:effectLst/>
                          <a:latin typeface="+mn-lt"/>
                          <a:ea typeface="+mn-ea"/>
                          <a:cs typeface="+mn-cs"/>
                        </a:rPr>
                        <a:t>"New" external website</a:t>
                      </a:r>
                      <a:endParaRPr lang="en-GB" dirty="0"/>
                    </a:p>
                  </a:txBody>
                  <a:tcPr/>
                </a:tc>
                <a:tc>
                  <a:txBody>
                    <a:bodyPr/>
                    <a:lstStyle/>
                    <a:p>
                      <a:r>
                        <a:rPr lang="en-GB" dirty="0"/>
                        <a:t>23 Sept 2019</a:t>
                      </a:r>
                    </a:p>
                  </a:txBody>
                  <a:tcPr/>
                </a:tc>
                <a:extLst>
                  <a:ext uri="{0D108BD9-81ED-4DB2-BD59-A6C34878D82A}">
                    <a16:rowId xmlns:a16="http://schemas.microsoft.com/office/drawing/2014/main" val="4069916936"/>
                  </a:ext>
                </a:extLst>
              </a:tr>
              <a:tr h="370840">
                <a:tc>
                  <a:txBody>
                    <a:bodyPr/>
                    <a:lstStyle/>
                    <a:p>
                      <a:pPr>
                        <a:lnSpc>
                          <a:spcPct val="120000"/>
                        </a:lnSpc>
                        <a:spcAft>
                          <a:spcPts val="0"/>
                        </a:spcAft>
                      </a:pPr>
                      <a:r>
                        <a:rPr lang="en-GB" sz="1350" kern="1200" dirty="0">
                          <a:solidFill>
                            <a:schemeClr val="dk1"/>
                          </a:solidFill>
                          <a:effectLst/>
                          <a:latin typeface="+mn-lt"/>
                          <a:ea typeface="+mn-ea"/>
                          <a:cs typeface="+mn-cs"/>
                        </a:rPr>
                        <a:t>Content published after 23 Sept 2018 or published earlier and still in active use</a:t>
                      </a:r>
                    </a:p>
                  </a:txBody>
                  <a:tcPr marL="68580" marR="68580" marT="0" marB="0"/>
                </a:tc>
                <a:tc>
                  <a:txBody>
                    <a:bodyPr/>
                    <a:lstStyle/>
                    <a:p>
                      <a:r>
                        <a:rPr lang="en-GB" dirty="0"/>
                        <a:t>Existing external website</a:t>
                      </a:r>
                    </a:p>
                  </a:txBody>
                  <a:tcPr/>
                </a:tc>
                <a:tc>
                  <a:txBody>
                    <a:bodyPr/>
                    <a:lstStyle/>
                    <a:p>
                      <a:pPr marL="0" algn="l" defTabSz="685800" rtl="0" eaLnBrk="1" latinLnBrk="0" hangingPunct="1">
                        <a:lnSpc>
                          <a:spcPct val="120000"/>
                        </a:lnSpc>
                        <a:spcAft>
                          <a:spcPts val="0"/>
                        </a:spcAft>
                      </a:pPr>
                      <a:r>
                        <a:rPr lang="en-GB" sz="1350" kern="1200" dirty="0">
                          <a:solidFill>
                            <a:schemeClr val="dk1"/>
                          </a:solidFill>
                          <a:effectLst/>
                          <a:latin typeface="+mn-lt"/>
                          <a:ea typeface="+mn-ea"/>
                          <a:cs typeface="+mn-cs"/>
                        </a:rPr>
                        <a:t>23 Sept 2020</a:t>
                      </a:r>
                      <a:endParaRPr lang="en-GB" sz="135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2760866752"/>
                  </a:ext>
                </a:extLst>
              </a:tr>
              <a:tr h="360273">
                <a:tc>
                  <a:txBody>
                    <a:bodyPr/>
                    <a:lstStyle/>
                    <a:p>
                      <a:pPr marL="0" marR="0" lvl="0" indent="0" algn="l" defTabSz="685800" rtl="0" eaLnBrk="1" fontAlgn="auto" latinLnBrk="0" hangingPunct="1">
                        <a:lnSpc>
                          <a:spcPct val="120000"/>
                        </a:lnSpc>
                        <a:spcBef>
                          <a:spcPts val="0"/>
                        </a:spcBef>
                        <a:spcAft>
                          <a:spcPts val="0"/>
                        </a:spcAft>
                        <a:buClrTx/>
                        <a:buSzTx/>
                        <a:buFontTx/>
                        <a:buNone/>
                        <a:tabLst/>
                        <a:defRPr/>
                      </a:pPr>
                      <a:r>
                        <a:rPr lang="en-GB" sz="1350" kern="1200" dirty="0">
                          <a:solidFill>
                            <a:schemeClr val="dk1"/>
                          </a:solidFill>
                          <a:effectLst/>
                          <a:latin typeface="+mn-lt"/>
                          <a:ea typeface="+mn-ea"/>
                          <a:cs typeface="+mn-cs"/>
                        </a:rPr>
                        <a:t>Content published before 23 Sept 2018 but not in active use</a:t>
                      </a:r>
                    </a:p>
                  </a:txBody>
                  <a:tcPr marL="68580" marR="68580" marT="0" marB="0"/>
                </a:tc>
                <a:tc>
                  <a:txBody>
                    <a:bodyPr/>
                    <a:lstStyle/>
                    <a:p>
                      <a:r>
                        <a:rPr lang="en-GB" dirty="0"/>
                        <a:t>Existing external website</a:t>
                      </a:r>
                    </a:p>
                  </a:txBody>
                  <a:tcPr/>
                </a:tc>
                <a:tc>
                  <a:txBody>
                    <a:bodyPr/>
                    <a:lstStyle/>
                    <a:p>
                      <a:pPr marL="0" algn="l" defTabSz="685800" rtl="0" eaLnBrk="1" latinLnBrk="0" hangingPunct="1">
                        <a:lnSpc>
                          <a:spcPct val="120000"/>
                        </a:lnSpc>
                        <a:spcAft>
                          <a:spcPts val="0"/>
                        </a:spcAft>
                      </a:pPr>
                      <a:r>
                        <a:rPr lang="en-GB" sz="1350" kern="1200" dirty="0">
                          <a:solidFill>
                            <a:schemeClr val="dk1"/>
                          </a:solidFill>
                          <a:effectLst/>
                          <a:latin typeface="+mn-lt"/>
                          <a:ea typeface="+mn-ea"/>
                          <a:cs typeface="+mn-cs"/>
                        </a:rPr>
                        <a:t>23 Sept 2020 unless website qualifies as an archive</a:t>
                      </a:r>
                      <a:endParaRPr lang="en-GB" sz="1350" kern="1200" dirty="0">
                        <a:solidFill>
                          <a:schemeClr val="dk1"/>
                        </a:solidFill>
                        <a:latin typeface="+mn-lt"/>
                        <a:ea typeface="+mn-ea"/>
                        <a:cs typeface="+mn-cs"/>
                      </a:endParaRPr>
                    </a:p>
                  </a:txBody>
                  <a:tcPr/>
                </a:tc>
                <a:extLst>
                  <a:ext uri="{0D108BD9-81ED-4DB2-BD59-A6C34878D82A}">
                    <a16:rowId xmlns:a16="http://schemas.microsoft.com/office/drawing/2014/main" val="3475755259"/>
                  </a:ext>
                </a:extLst>
              </a:tr>
              <a:tr h="370840">
                <a:tc>
                  <a:txBody>
                    <a:bodyPr/>
                    <a:lstStyle/>
                    <a:p>
                      <a:pPr>
                        <a:lnSpc>
                          <a:spcPct val="120000"/>
                        </a:lnSpc>
                        <a:spcAft>
                          <a:spcPts val="0"/>
                        </a:spcAft>
                      </a:pPr>
                      <a:r>
                        <a:rPr lang="en-GB" sz="1350" kern="1200" dirty="0">
                          <a:solidFill>
                            <a:schemeClr val="dk1"/>
                          </a:solidFill>
                          <a:effectLst/>
                          <a:latin typeface="+mn-lt"/>
                          <a:ea typeface="+mn-ea"/>
                          <a:cs typeface="+mn-cs"/>
                        </a:rPr>
                        <a:t>Content published after 23 Sept 2019</a:t>
                      </a:r>
                    </a:p>
                  </a:txBody>
                  <a:tcPr marL="68580" marR="68580" marT="0" marB="0"/>
                </a:tc>
                <a:tc>
                  <a:txBody>
                    <a:bodyPr/>
                    <a:lstStyle/>
                    <a:p>
                      <a:r>
                        <a:rPr lang="en-GB" sz="1350" kern="1200" dirty="0">
                          <a:solidFill>
                            <a:schemeClr val="dk1"/>
                          </a:solidFill>
                          <a:effectLst/>
                          <a:latin typeface="+mn-lt"/>
                          <a:ea typeface="+mn-ea"/>
                          <a:cs typeface="+mn-cs"/>
                        </a:rPr>
                        <a:t>"New" intranet</a:t>
                      </a:r>
                      <a:endParaRPr lang="en-GB" dirty="0"/>
                    </a:p>
                  </a:txBody>
                  <a:tcPr/>
                </a:tc>
                <a:tc>
                  <a:txBody>
                    <a:bodyPr/>
                    <a:lstStyle/>
                    <a:p>
                      <a:r>
                        <a:rPr lang="en-GB" dirty="0"/>
                        <a:t>23 Sept 2019</a:t>
                      </a:r>
                    </a:p>
                  </a:txBody>
                  <a:tcPr/>
                </a:tc>
                <a:extLst>
                  <a:ext uri="{0D108BD9-81ED-4DB2-BD59-A6C34878D82A}">
                    <a16:rowId xmlns:a16="http://schemas.microsoft.com/office/drawing/2014/main" val="1562206898"/>
                  </a:ext>
                </a:extLst>
              </a:tr>
              <a:tr h="370840">
                <a:tc>
                  <a:txBody>
                    <a:bodyPr/>
                    <a:lstStyle/>
                    <a:p>
                      <a:pPr>
                        <a:lnSpc>
                          <a:spcPct val="120000"/>
                        </a:lnSpc>
                        <a:spcAft>
                          <a:spcPts val="0"/>
                        </a:spcAft>
                      </a:pPr>
                      <a:r>
                        <a:rPr lang="en-GB" sz="1350" kern="1200" dirty="0">
                          <a:solidFill>
                            <a:schemeClr val="dk1"/>
                          </a:solidFill>
                          <a:effectLst/>
                          <a:latin typeface="+mn-lt"/>
                          <a:ea typeface="+mn-ea"/>
                          <a:cs typeface="+mn-cs"/>
                        </a:rPr>
                        <a:t>Content published before 23 Sept 2019</a:t>
                      </a:r>
                    </a:p>
                  </a:txBody>
                  <a:tcPr marL="68580" marR="68580" marT="0" marB="0"/>
                </a:tc>
                <a:tc>
                  <a:txBody>
                    <a:bodyPr/>
                    <a:lstStyle/>
                    <a:p>
                      <a:r>
                        <a:rPr lang="en-GB" sz="1350" kern="1200" dirty="0">
                          <a:solidFill>
                            <a:schemeClr val="dk1"/>
                          </a:solidFill>
                          <a:effectLst/>
                          <a:latin typeface="+mn-lt"/>
                          <a:ea typeface="+mn-ea"/>
                          <a:cs typeface="+mn-cs"/>
                        </a:rPr>
                        <a:t>"New" intranet</a:t>
                      </a:r>
                      <a:endParaRPr lang="en-GB" dirty="0"/>
                    </a:p>
                  </a:txBody>
                  <a:tcPr/>
                </a:tc>
                <a:tc>
                  <a:txBody>
                    <a:bodyPr/>
                    <a:lstStyle/>
                    <a:p>
                      <a:r>
                        <a:rPr lang="en-GB" dirty="0"/>
                        <a:t>23 Sept 2019</a:t>
                      </a:r>
                    </a:p>
                  </a:txBody>
                  <a:tcPr/>
                </a:tc>
                <a:extLst>
                  <a:ext uri="{0D108BD9-81ED-4DB2-BD59-A6C34878D82A}">
                    <a16:rowId xmlns:a16="http://schemas.microsoft.com/office/drawing/2014/main" val="3865467484"/>
                  </a:ext>
                </a:extLst>
              </a:tr>
              <a:tr h="370840">
                <a:tc>
                  <a:txBody>
                    <a:bodyPr/>
                    <a:lstStyle/>
                    <a:p>
                      <a:pPr>
                        <a:lnSpc>
                          <a:spcPct val="120000"/>
                        </a:lnSpc>
                        <a:spcAft>
                          <a:spcPts val="0"/>
                        </a:spcAft>
                      </a:pPr>
                      <a:r>
                        <a:rPr lang="en-GB" sz="1350" kern="1200" dirty="0">
                          <a:solidFill>
                            <a:schemeClr val="dk1"/>
                          </a:solidFill>
                          <a:effectLst/>
                          <a:latin typeface="+mn-lt"/>
                          <a:ea typeface="+mn-ea"/>
                          <a:cs typeface="+mn-cs"/>
                        </a:rPr>
                        <a:t>Content published after 23 Sept 2019</a:t>
                      </a:r>
                    </a:p>
                  </a:txBody>
                  <a:tcPr marL="68580" marR="68580" marT="0" marB="0"/>
                </a:tc>
                <a:tc>
                  <a:txBody>
                    <a:bodyPr/>
                    <a:lstStyle/>
                    <a:p>
                      <a:r>
                        <a:rPr lang="en-GB" sz="1350" kern="1200" dirty="0">
                          <a:solidFill>
                            <a:schemeClr val="dk1"/>
                          </a:solidFill>
                          <a:effectLst/>
                          <a:latin typeface="+mn-lt"/>
                          <a:ea typeface="+mn-ea"/>
                          <a:cs typeface="+mn-cs"/>
                        </a:rPr>
                        <a:t>Existing intranet</a:t>
                      </a:r>
                      <a:endParaRPr lang="en-GB" dirty="0"/>
                    </a:p>
                  </a:txBody>
                  <a:tcPr/>
                </a:tc>
                <a:tc>
                  <a:txBody>
                    <a:bodyPr/>
                    <a:lstStyle/>
                    <a:p>
                      <a:r>
                        <a:rPr lang="en-GB" dirty="0"/>
                        <a:t>Exempt until intranet undergoes substantial revision</a:t>
                      </a:r>
                    </a:p>
                  </a:txBody>
                  <a:tcPr/>
                </a:tc>
                <a:extLst>
                  <a:ext uri="{0D108BD9-81ED-4DB2-BD59-A6C34878D82A}">
                    <a16:rowId xmlns:a16="http://schemas.microsoft.com/office/drawing/2014/main" val="2512220958"/>
                  </a:ext>
                </a:extLst>
              </a:tr>
              <a:tr h="370840">
                <a:tc>
                  <a:txBody>
                    <a:bodyPr/>
                    <a:lstStyle/>
                    <a:p>
                      <a:pPr marL="0" marR="0" lvl="0" indent="0" algn="l" defTabSz="685800" rtl="0" eaLnBrk="1" fontAlgn="auto" latinLnBrk="0" hangingPunct="1">
                        <a:lnSpc>
                          <a:spcPct val="120000"/>
                        </a:lnSpc>
                        <a:spcBef>
                          <a:spcPts val="0"/>
                        </a:spcBef>
                        <a:spcAft>
                          <a:spcPts val="0"/>
                        </a:spcAft>
                        <a:buClrTx/>
                        <a:buSzTx/>
                        <a:buFontTx/>
                        <a:buNone/>
                        <a:tabLst/>
                        <a:defRPr/>
                      </a:pPr>
                      <a:r>
                        <a:rPr lang="en-GB" sz="1350" kern="1200" dirty="0">
                          <a:solidFill>
                            <a:schemeClr val="dk1"/>
                          </a:solidFill>
                          <a:effectLst/>
                          <a:latin typeface="+mn-lt"/>
                          <a:ea typeface="+mn-ea"/>
                          <a:cs typeface="+mn-cs"/>
                        </a:rPr>
                        <a:t>Content published before 23 Sept 2019</a:t>
                      </a:r>
                    </a:p>
                  </a:txBody>
                  <a:tcPr marL="68580" marR="68580" marT="0" marB="0"/>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350" kern="1200" dirty="0">
                          <a:solidFill>
                            <a:schemeClr val="dk1"/>
                          </a:solidFill>
                          <a:effectLst/>
                          <a:latin typeface="+mn-lt"/>
                          <a:ea typeface="+mn-ea"/>
                          <a:cs typeface="+mn-cs"/>
                        </a:rPr>
                        <a:t>Existing intranet</a:t>
                      </a:r>
                      <a:endParaRPr lang="en-GB"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dirty="0"/>
                        <a:t>Exempt until intranet undergoes substantial revision</a:t>
                      </a:r>
                    </a:p>
                  </a:txBody>
                  <a:tcPr/>
                </a:tc>
                <a:extLst>
                  <a:ext uri="{0D108BD9-81ED-4DB2-BD59-A6C34878D82A}">
                    <a16:rowId xmlns:a16="http://schemas.microsoft.com/office/drawing/2014/main" val="184169331"/>
                  </a:ext>
                </a:extLst>
              </a:tr>
            </a:tbl>
          </a:graphicData>
        </a:graphic>
      </p:graphicFrame>
      <p:sp>
        <p:nvSpPr>
          <p:cNvPr id="3" name="Footer Placeholder 2">
            <a:extLst>
              <a:ext uri="{FF2B5EF4-FFF2-40B4-BE49-F238E27FC236}">
                <a16:creationId xmlns:a16="http://schemas.microsoft.com/office/drawing/2014/main" id="{93E9339C-0495-4EF3-A69A-A1719D524B00}"/>
              </a:ext>
            </a:extLst>
          </p:cNvPr>
          <p:cNvSpPr>
            <a:spLocks noGrp="1"/>
          </p:cNvSpPr>
          <p:nvPr>
            <p:ph type="ftr" sz="quarter" idx="15"/>
          </p:nvPr>
        </p:nvSpPr>
        <p:spPr/>
        <p:txBody>
          <a:bodyPr/>
          <a:lstStyle/>
          <a:p>
            <a:r>
              <a:rPr lang="en-GB" noProof="0"/>
              <a:t> enquiries@alistairmcnaught.co.uk</a:t>
            </a:r>
          </a:p>
        </p:txBody>
      </p:sp>
      <p:sp>
        <p:nvSpPr>
          <p:cNvPr id="4" name="Slide Number Placeholder 3">
            <a:extLst>
              <a:ext uri="{FF2B5EF4-FFF2-40B4-BE49-F238E27FC236}">
                <a16:creationId xmlns:a16="http://schemas.microsoft.com/office/drawing/2014/main" id="{D8185B09-745E-4C1D-B4DC-254ACBE40A0E}"/>
              </a:ext>
            </a:extLst>
          </p:cNvPr>
          <p:cNvSpPr>
            <a:spLocks noGrp="1"/>
          </p:cNvSpPr>
          <p:nvPr>
            <p:ph type="sldNum" sz="quarter" idx="16"/>
          </p:nvPr>
        </p:nvSpPr>
        <p:spPr/>
        <p:txBody>
          <a:bodyPr/>
          <a:lstStyle/>
          <a:p>
            <a:fld id="{BC1903E8-1638-4376-A5CE-0131C1204B53}" type="slidenum">
              <a:rPr lang="en-GB" noProof="0" smtClean="0"/>
              <a:pPr/>
              <a:t>9</a:t>
            </a:fld>
            <a:endParaRPr lang="en-GB" noProof="0"/>
          </a:p>
        </p:txBody>
      </p:sp>
      <p:sp>
        <p:nvSpPr>
          <p:cNvPr id="8" name="Rectangle 7">
            <a:extLst>
              <a:ext uri="{FF2B5EF4-FFF2-40B4-BE49-F238E27FC236}">
                <a16:creationId xmlns:a16="http://schemas.microsoft.com/office/drawing/2014/main" id="{9F4BADF2-521F-47A4-A13F-281096A022D5}"/>
              </a:ext>
            </a:extLst>
          </p:cNvPr>
          <p:cNvSpPr/>
          <p:nvPr/>
        </p:nvSpPr>
        <p:spPr>
          <a:xfrm>
            <a:off x="676932" y="4581051"/>
            <a:ext cx="7790135" cy="4882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1600" dirty="0">
                <a:solidFill>
                  <a:schemeClr val="tx2"/>
                </a:solidFill>
              </a:rPr>
              <a:t>"New" intranet = </a:t>
            </a:r>
            <a:r>
              <a:rPr lang="en-GB" sz="1600" dirty="0">
                <a:solidFill>
                  <a:schemeClr val="dk1"/>
                </a:solidFill>
              </a:rPr>
              <a:t>intranet published or substantially revised after 23rd Sept 2018</a:t>
            </a:r>
          </a:p>
          <a:p>
            <a:pPr algn="ctr"/>
            <a:r>
              <a:rPr lang="en-GB" sz="1600" dirty="0">
                <a:solidFill>
                  <a:schemeClr val="dk1"/>
                </a:solidFill>
              </a:rPr>
              <a:t>Existing intranet = intranet has not been substantially revised since 23 Sept 2018</a:t>
            </a:r>
            <a:r>
              <a:rPr lang="en-GB" sz="1600" dirty="0">
                <a:solidFill>
                  <a:schemeClr val="tx2"/>
                </a:solidFill>
              </a:rPr>
              <a:t> </a:t>
            </a:r>
          </a:p>
        </p:txBody>
      </p:sp>
    </p:spTree>
    <p:extLst>
      <p:ext uri="{BB962C8B-B14F-4D97-AF65-F5344CB8AC3E}">
        <p14:creationId xmlns:p14="http://schemas.microsoft.com/office/powerpoint/2010/main" val="2143014364"/>
      </p:ext>
    </p:extLst>
  </p:cSld>
  <p:clrMapOvr>
    <a:masterClrMapping/>
  </p:clrMapOvr>
</p:sld>
</file>

<file path=ppt/theme/theme1.xml><?xml version="1.0" encoding="utf-8"?>
<a:theme xmlns:a="http://schemas.openxmlformats.org/drawingml/2006/main" name="Jisc Content Slides">
  <a:themeElements>
    <a:clrScheme name="Jisc Colours 01">
      <a:dk1>
        <a:srgbClr val="2C3841"/>
      </a:dk1>
      <a:lt1>
        <a:srgbClr val="FFFFFF"/>
      </a:lt1>
      <a:dk2>
        <a:srgbClr val="000000"/>
      </a:dk2>
      <a:lt2>
        <a:srgbClr val="CADCF0"/>
      </a:lt2>
      <a:accent1>
        <a:srgbClr val="E85E12"/>
      </a:accent1>
      <a:accent2>
        <a:srgbClr val="9F3515"/>
      </a:accent2>
      <a:accent3>
        <a:srgbClr val="B71A8B"/>
      </a:accent3>
      <a:accent4>
        <a:srgbClr val="552481"/>
      </a:accent4>
      <a:accent5>
        <a:srgbClr val="0092CB"/>
      </a:accent5>
      <a:accent6>
        <a:srgbClr val="00557F"/>
      </a:accent6>
      <a:hlink>
        <a:srgbClr val="E85E12"/>
      </a:hlink>
      <a:folHlink>
        <a:srgbClr val="E85E12"/>
      </a:folHlink>
    </a:clrScheme>
    <a:fontScheme name="Corbel">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spPr>
      <a:bodyPr rtlCol="0" anchor="ctr"/>
      <a:lstStyle>
        <a:defPPr algn="ctr">
          <a:defRPr dirty="0" err="1" smtClean="0">
            <a:solidFill>
              <a:schemeClr val="tx2"/>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lIns="72000" tIns="36000" rIns="72000" bIns="36000" rtlCol="0" anchor="ctr" anchorCtr="0">
        <a:spAutoFit/>
      </a:bodyPr>
      <a:lstStyle>
        <a:defPPr>
          <a:lnSpc>
            <a:spcPct val="99000"/>
          </a:lnSpc>
          <a:defRPr sz="2000" dirty="0" err="1" smtClean="0"/>
        </a:defPPr>
      </a:lstStyle>
    </a:txDef>
  </a:objectDefaults>
  <a:extraClrSchemeLst/>
  <a:extLst>
    <a:ext uri="{05A4C25C-085E-4340-85A3-A5531E510DB2}">
      <thm15:themeFamily xmlns:thm15="http://schemas.microsoft.com/office/thememl/2012/main" name="Jisc Standard PPT 16-9.potx" id="{3D2E027F-619B-4C71-9258-E78DC092D019}" vid="{F7CAEE1C-ABFC-4CE3-9B1A-770361D0406A}"/>
    </a:ext>
  </a:extLst>
</a:theme>
</file>

<file path=ppt/theme/theme2.xml><?xml version="1.0" encoding="utf-8"?>
<a:theme xmlns:a="http://schemas.openxmlformats.org/drawingml/2006/main" name="Jisc Cover Slides">
  <a:themeElements>
    <a:clrScheme name="Jisc Colours 01">
      <a:dk1>
        <a:srgbClr val="2C3841"/>
      </a:dk1>
      <a:lt1>
        <a:srgbClr val="FFFFFF"/>
      </a:lt1>
      <a:dk2>
        <a:srgbClr val="000000"/>
      </a:dk2>
      <a:lt2>
        <a:srgbClr val="CADCF0"/>
      </a:lt2>
      <a:accent1>
        <a:srgbClr val="E85E12"/>
      </a:accent1>
      <a:accent2>
        <a:srgbClr val="9F3515"/>
      </a:accent2>
      <a:accent3>
        <a:srgbClr val="B71A8B"/>
      </a:accent3>
      <a:accent4>
        <a:srgbClr val="552481"/>
      </a:accent4>
      <a:accent5>
        <a:srgbClr val="0092CB"/>
      </a:accent5>
      <a:accent6>
        <a:srgbClr val="00557F"/>
      </a:accent6>
      <a:hlink>
        <a:srgbClr val="E85E12"/>
      </a:hlink>
      <a:folHlink>
        <a:srgbClr val="E85E12"/>
      </a:folHlink>
    </a:clrScheme>
    <a:fontScheme name="Corbel">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spPr>
      <a:bodyPr rtlCol="0" anchor="ctr"/>
      <a:lstStyle>
        <a:defPPr algn="ctr">
          <a:defRPr dirty="0" err="1" smtClean="0">
            <a:solidFill>
              <a:schemeClr val="tx2"/>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lIns="72000" tIns="36000" rIns="72000" bIns="36000" rtlCol="0">
        <a:spAutoFit/>
      </a:bodyPr>
      <a:lstStyle>
        <a:defPPr>
          <a:defRPr sz="2000" dirty="0" smtClean="0"/>
        </a:defPPr>
      </a:lstStyle>
    </a:txDef>
  </a:objectDefaults>
  <a:extraClrSchemeLst/>
  <a:extLst>
    <a:ext uri="{05A4C25C-085E-4340-85A3-A5531E510DB2}">
      <thm15:themeFamily xmlns:thm15="http://schemas.microsoft.com/office/thememl/2012/main" name="Jisc Standard PPT 16-9.potx" id="{3D2E027F-619B-4C71-9258-E78DC092D019}" vid="{0D400477-20A0-4877-A749-7928E1F1A255}"/>
    </a:ext>
  </a:extLst>
</a:theme>
</file>

<file path=ppt/theme/theme3.xml><?xml version="1.0" encoding="utf-8"?>
<a:theme xmlns:a="http://schemas.openxmlformats.org/drawingml/2006/main" name="Jisc Closing Slides">
  <a:themeElements>
    <a:clrScheme name="Jisc Colours 01">
      <a:dk1>
        <a:srgbClr val="2C3841"/>
      </a:dk1>
      <a:lt1>
        <a:srgbClr val="FFFFFF"/>
      </a:lt1>
      <a:dk2>
        <a:srgbClr val="000000"/>
      </a:dk2>
      <a:lt2>
        <a:srgbClr val="CADCF0"/>
      </a:lt2>
      <a:accent1>
        <a:srgbClr val="E85E12"/>
      </a:accent1>
      <a:accent2>
        <a:srgbClr val="9F3515"/>
      </a:accent2>
      <a:accent3>
        <a:srgbClr val="B71A8B"/>
      </a:accent3>
      <a:accent4>
        <a:srgbClr val="552481"/>
      </a:accent4>
      <a:accent5>
        <a:srgbClr val="0092CB"/>
      </a:accent5>
      <a:accent6>
        <a:srgbClr val="00557F"/>
      </a:accent6>
      <a:hlink>
        <a:srgbClr val="E85E12"/>
      </a:hlink>
      <a:folHlink>
        <a:srgbClr val="E85E12"/>
      </a:folHlink>
    </a:clrScheme>
    <a:fontScheme name="Corbel">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spPr>
      <a:bodyPr rtlCol="0" anchor="ctr"/>
      <a:lstStyle>
        <a:defPPr algn="ctr">
          <a:defRPr dirty="0" err="1" smtClean="0">
            <a:solidFill>
              <a:schemeClr val="tx2"/>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lIns="72000" tIns="36000" rIns="72000" bIns="36000" rtlCol="0">
        <a:spAutoFit/>
      </a:bodyPr>
      <a:lstStyle>
        <a:defPPr>
          <a:defRPr sz="2000" dirty="0" smtClean="0"/>
        </a:defPPr>
      </a:lstStyle>
    </a:txDef>
  </a:objectDefaults>
  <a:extraClrSchemeLst/>
  <a:extLst>
    <a:ext uri="{05A4C25C-085E-4340-85A3-A5531E510DB2}">
      <thm15:themeFamily xmlns:thm15="http://schemas.microsoft.com/office/thememl/2012/main" name="Jisc Standard PPT 16-9.potx" id="{3D2E027F-619B-4C71-9258-E78DC092D019}" vid="{4DC69FEC-9846-422B-BD5C-168A3B247BF7}"/>
    </a:ext>
  </a:extLst>
</a:theme>
</file>

<file path=ppt/theme/theme4.xml><?xml version="1.0" encoding="utf-8"?>
<a:theme xmlns:a="http://schemas.openxmlformats.org/drawingml/2006/main" name="Jisc Divider Sldes">
  <a:themeElements>
    <a:clrScheme name="Jisc Colours 01">
      <a:dk1>
        <a:srgbClr val="2C3841"/>
      </a:dk1>
      <a:lt1>
        <a:srgbClr val="FFFFFF"/>
      </a:lt1>
      <a:dk2>
        <a:srgbClr val="000000"/>
      </a:dk2>
      <a:lt2>
        <a:srgbClr val="CADCF0"/>
      </a:lt2>
      <a:accent1>
        <a:srgbClr val="E85E12"/>
      </a:accent1>
      <a:accent2>
        <a:srgbClr val="9F3515"/>
      </a:accent2>
      <a:accent3>
        <a:srgbClr val="B71A8B"/>
      </a:accent3>
      <a:accent4>
        <a:srgbClr val="552481"/>
      </a:accent4>
      <a:accent5>
        <a:srgbClr val="0092CB"/>
      </a:accent5>
      <a:accent6>
        <a:srgbClr val="00557F"/>
      </a:accent6>
      <a:hlink>
        <a:srgbClr val="E85E12"/>
      </a:hlink>
      <a:folHlink>
        <a:srgbClr val="E85E12"/>
      </a:folHlink>
    </a:clrScheme>
    <a:fontScheme name="Corbel">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spPr>
      <a:bodyPr rtlCol="0" anchor="ctr"/>
      <a:lstStyle>
        <a:defPPr algn="ctr">
          <a:defRPr dirty="0" err="1" smtClean="0">
            <a:solidFill>
              <a:schemeClr val="tx2"/>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lIns="72000" tIns="36000" rIns="72000" bIns="36000" rtlCol="0">
        <a:spAutoFit/>
      </a:bodyPr>
      <a:lstStyle>
        <a:defPPr>
          <a:defRPr sz="2000" dirty="0" smtClean="0"/>
        </a:defPPr>
      </a:lstStyle>
    </a:txDef>
  </a:objectDefaults>
  <a:extraClrSchemeLst/>
  <a:extLst>
    <a:ext uri="{05A4C25C-085E-4340-85A3-A5531E510DB2}">
      <thm15:themeFamily xmlns:thm15="http://schemas.microsoft.com/office/thememl/2012/main" name="Jisc Standard PPT 16-9.potx" id="{3D2E027F-619B-4C71-9258-E78DC092D019}" vid="{5D740129-F957-4003-B2C7-F0B354D67617}"/>
    </a:ext>
  </a:extLst>
</a:theme>
</file>

<file path=ppt/theme/theme5.xml><?xml version="1.0" encoding="utf-8"?>
<a:theme xmlns:a="http://schemas.openxmlformats.org/drawingml/2006/main" name="Jisc Fullscreen Image Slides">
  <a:themeElements>
    <a:clrScheme name="Jisc Colours 01">
      <a:dk1>
        <a:srgbClr val="2C3841"/>
      </a:dk1>
      <a:lt1>
        <a:srgbClr val="FFFFFF"/>
      </a:lt1>
      <a:dk2>
        <a:srgbClr val="000000"/>
      </a:dk2>
      <a:lt2>
        <a:srgbClr val="CADCF0"/>
      </a:lt2>
      <a:accent1>
        <a:srgbClr val="E85E12"/>
      </a:accent1>
      <a:accent2>
        <a:srgbClr val="9F3515"/>
      </a:accent2>
      <a:accent3>
        <a:srgbClr val="B71A8B"/>
      </a:accent3>
      <a:accent4>
        <a:srgbClr val="552481"/>
      </a:accent4>
      <a:accent5>
        <a:srgbClr val="0092CB"/>
      </a:accent5>
      <a:accent6>
        <a:srgbClr val="00557F"/>
      </a:accent6>
      <a:hlink>
        <a:srgbClr val="E85E12"/>
      </a:hlink>
      <a:folHlink>
        <a:srgbClr val="E85E12"/>
      </a:folHlink>
    </a:clrScheme>
    <a:fontScheme name="Corbel">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spPr>
      <a:bodyPr rtlCol="0" anchor="ctr"/>
      <a:lstStyle>
        <a:defPPr algn="ctr">
          <a:defRPr dirty="0" err="1" smtClean="0">
            <a:solidFill>
              <a:schemeClr val="tx2"/>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lIns="72000" tIns="36000" rIns="72000" bIns="36000" rtlCol="0">
        <a:spAutoFit/>
      </a:bodyPr>
      <a:lstStyle>
        <a:defPPr>
          <a:defRPr sz="2000" dirty="0" smtClean="0"/>
        </a:defPPr>
      </a:lstStyle>
    </a:txDef>
  </a:objectDefaults>
  <a:extraClrSchemeLst/>
  <a:extLst>
    <a:ext uri="{05A4C25C-085E-4340-85A3-A5531E510DB2}">
      <thm15:themeFamily xmlns:thm15="http://schemas.microsoft.com/office/thememl/2012/main" name="Jisc Standard PPT 16-9.potx" id="{3D2E027F-619B-4C71-9258-E78DC092D019}" vid="{811F8F95-A9D7-4BFE-81AD-A5314AB3BA81}"/>
    </a:ext>
  </a:extLst>
</a:theme>
</file>

<file path=ppt/theme/theme6.xml><?xml version="1.0" encoding="utf-8"?>
<a:theme xmlns:a="http://schemas.openxmlformats.org/drawingml/2006/main" name="Jisc Colours">
  <a:themeElements>
    <a:clrScheme name="Jisc Colours 01">
      <a:dk1>
        <a:srgbClr val="2C3841"/>
      </a:dk1>
      <a:lt1>
        <a:srgbClr val="FFFFFF"/>
      </a:lt1>
      <a:dk2>
        <a:srgbClr val="000000"/>
      </a:dk2>
      <a:lt2>
        <a:srgbClr val="CADCF0"/>
      </a:lt2>
      <a:accent1>
        <a:srgbClr val="E85E12"/>
      </a:accent1>
      <a:accent2>
        <a:srgbClr val="9F3515"/>
      </a:accent2>
      <a:accent3>
        <a:srgbClr val="B71A8B"/>
      </a:accent3>
      <a:accent4>
        <a:srgbClr val="552481"/>
      </a:accent4>
      <a:accent5>
        <a:srgbClr val="0092CB"/>
      </a:accent5>
      <a:accent6>
        <a:srgbClr val="00557F"/>
      </a:accent6>
      <a:hlink>
        <a:srgbClr val="E85E12"/>
      </a:hlink>
      <a:folHlink>
        <a:srgbClr val="E85E12"/>
      </a:folHlink>
    </a:clrScheme>
    <a:fontScheme name="Corbel">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spPr>
      <a:bodyPr rtlCol="0" anchor="ctr"/>
      <a:lstStyle>
        <a:defPPr algn="ctr">
          <a:defRPr dirty="0" err="1" smtClean="0">
            <a:solidFill>
              <a:schemeClr val="tx2"/>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Jisc Standard PPT 16-9.potx" id="{3D2E027F-619B-4C71-9258-E78DC092D019}" vid="{D94DCFA8-47FC-4338-9BC8-04442F548C94}"/>
    </a:ext>
  </a:extLst>
</a:theme>
</file>

<file path=ppt/theme/theme7.xml><?xml version="1.0" encoding="utf-8"?>
<a:theme xmlns:a="http://schemas.openxmlformats.org/drawingml/2006/main" name="Office Theme">
  <a:themeElements>
    <a:clrScheme name="Jisc Primary">
      <a:dk1>
        <a:srgbClr val="2C3841"/>
      </a:dk1>
      <a:lt1>
        <a:srgbClr val="FFFFFF"/>
      </a:lt1>
      <a:dk2>
        <a:srgbClr val="000000"/>
      </a:dk2>
      <a:lt2>
        <a:srgbClr val="CADCF0"/>
      </a:lt2>
      <a:accent1>
        <a:srgbClr val="E85E12"/>
      </a:accent1>
      <a:accent2>
        <a:srgbClr val="E61554"/>
      </a:accent2>
      <a:accent3>
        <a:srgbClr val="F9B000"/>
      </a:accent3>
      <a:accent4>
        <a:srgbClr val="B2BB1C"/>
      </a:accent4>
      <a:accent5>
        <a:srgbClr val="0092CB"/>
      </a:accent5>
      <a:accent6>
        <a:srgbClr val="B71A8B"/>
      </a:accent6>
      <a:hlink>
        <a:srgbClr val="E85E12"/>
      </a:hlink>
      <a:folHlink>
        <a:srgbClr val="E85E12"/>
      </a:folHlink>
    </a:clrScheme>
    <a:fontScheme name="Corbel">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Jisc Primary">
      <a:dk1>
        <a:srgbClr val="2C3841"/>
      </a:dk1>
      <a:lt1>
        <a:srgbClr val="FFFFFF"/>
      </a:lt1>
      <a:dk2>
        <a:srgbClr val="000000"/>
      </a:dk2>
      <a:lt2>
        <a:srgbClr val="CADCF0"/>
      </a:lt2>
      <a:accent1>
        <a:srgbClr val="E85E12"/>
      </a:accent1>
      <a:accent2>
        <a:srgbClr val="E61554"/>
      </a:accent2>
      <a:accent3>
        <a:srgbClr val="F9B000"/>
      </a:accent3>
      <a:accent4>
        <a:srgbClr val="B2BB1C"/>
      </a:accent4>
      <a:accent5>
        <a:srgbClr val="0092CB"/>
      </a:accent5>
      <a:accent6>
        <a:srgbClr val="B71A8B"/>
      </a:accent6>
      <a:hlink>
        <a:srgbClr val="E85E12"/>
      </a:hlink>
      <a:folHlink>
        <a:srgbClr val="E85E12"/>
      </a:folHlink>
    </a:clrScheme>
    <a:fontScheme name="Corbel">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haredContentType xmlns="Microsoft.SharePoint.Taxonomy.ContentTypeSync" SourceId="79c6cfb5-50bc-4fca-81ee-f60fcea9a646" ContentTypeId="0x0101" PreviousValue="false"/>
</file>

<file path=customXml/item2.xml><?xml version="1.0" encoding="utf-8"?>
<ct:contentTypeSchema xmlns:ct="http://schemas.microsoft.com/office/2006/metadata/contentType" xmlns:ma="http://schemas.microsoft.com/office/2006/metadata/properties/metaAttributes" ct:_="" ma:_="" ma:contentTypeName="Document" ma:contentTypeID="0x010100D961A014B95394489172CE5D354CE88C" ma:contentTypeVersion="8" ma:contentTypeDescription="Create a new document." ma:contentTypeScope="" ma:versionID="c1b7455a35a8162aac6f8f32a0daa073">
  <xsd:schema xmlns:xsd="http://www.w3.org/2001/XMLSchema" xmlns:xs="http://www.w3.org/2001/XMLSchema" xmlns:p="http://schemas.microsoft.com/office/2006/metadata/properties" xmlns:ns2="b07432d5-d61e-4170-8e6b-76bdfa78bc1e" xmlns:ns3="8fefa3bf-a765-4dcf-8ad1-1ce716cec58a" targetNamespace="http://schemas.microsoft.com/office/2006/metadata/properties" ma:root="true" ma:fieldsID="89f84f35f898cc3bb33c0577b9283209" ns2:_="" ns3:_="">
    <xsd:import namespace="b07432d5-d61e-4170-8e6b-76bdfa78bc1e"/>
    <xsd:import namespace="8fefa3bf-a765-4dcf-8ad1-1ce716cec58a"/>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07432d5-d61e-4170-8e6b-76bdfa78bc1e"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fefa3bf-a765-4dcf-8ad1-1ce716cec58a"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description="" ma:internalName="MediaServiceAutoTags"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b07432d5-d61e-4170-8e6b-76bdfa78bc1e">
      <UserInfo>
        <DisplayName/>
        <AccountId xsi:nil="true"/>
        <AccountType/>
      </UserInfo>
    </SharedWithUsers>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33A26D1-8BB5-4F6B-B6C3-83D62BC611BD}">
  <ds:schemaRefs>
    <ds:schemaRef ds:uri="Microsoft.SharePoint.Taxonomy.ContentTypeSync"/>
  </ds:schemaRefs>
</ds:datastoreItem>
</file>

<file path=customXml/itemProps2.xml><?xml version="1.0" encoding="utf-8"?>
<ds:datastoreItem xmlns:ds="http://schemas.openxmlformats.org/officeDocument/2006/customXml" ds:itemID="{E7E9F6F2-0910-41C8-925C-D8A9981A50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07432d5-d61e-4170-8e6b-76bdfa78bc1e"/>
    <ds:schemaRef ds:uri="8fefa3bf-a765-4dcf-8ad1-1ce716cec5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8FDCB66-D499-40CD-BFFF-C6D1A8D20198}">
  <ds:schemaRefs>
    <ds:schemaRef ds:uri="http://schemas.microsoft.com/office/2006/metadata/properties"/>
    <ds:schemaRef ds:uri="b07432d5-d61e-4170-8e6b-76bdfa78bc1e"/>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8fefa3bf-a765-4dcf-8ad1-1ce716cec58a"/>
    <ds:schemaRef ds:uri="http://www.w3.org/XML/1998/namespace"/>
    <ds:schemaRef ds:uri="http://purl.org/dc/dcmitype/"/>
  </ds:schemaRefs>
</ds:datastoreItem>
</file>

<file path=customXml/itemProps4.xml><?xml version="1.0" encoding="utf-8"?>
<ds:datastoreItem xmlns:ds="http://schemas.openxmlformats.org/officeDocument/2006/customXml" ds:itemID="{66CDE50B-B5E2-48A1-8B58-ED79EDEDDDD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4399</TotalTime>
  <Words>1346</Words>
  <Application>Microsoft Office PowerPoint</Application>
  <PresentationFormat>On-screen Show (16:9)</PresentationFormat>
  <Paragraphs>248</Paragraphs>
  <Slides>9</Slides>
  <Notes>4</Notes>
  <HiddenSlides>0</HiddenSlides>
  <MMClips>0</MMClips>
  <ScaleCrop>false</ScaleCrop>
  <HeadingPairs>
    <vt:vector size="6" baseType="variant">
      <vt:variant>
        <vt:lpstr>Fonts Used</vt:lpstr>
      </vt:variant>
      <vt:variant>
        <vt:i4>4</vt:i4>
      </vt:variant>
      <vt:variant>
        <vt:lpstr>Theme</vt:lpstr>
      </vt:variant>
      <vt:variant>
        <vt:i4>6</vt:i4>
      </vt:variant>
      <vt:variant>
        <vt:lpstr>Slide Titles</vt:lpstr>
      </vt:variant>
      <vt:variant>
        <vt:i4>9</vt:i4>
      </vt:variant>
    </vt:vector>
  </HeadingPairs>
  <TitlesOfParts>
    <vt:vector size="19" baseType="lpstr">
      <vt:lpstr>Arial</vt:lpstr>
      <vt:lpstr>Calibri</vt:lpstr>
      <vt:lpstr>Corbel</vt:lpstr>
      <vt:lpstr>Lucida Grande</vt:lpstr>
      <vt:lpstr>Jisc Content Slides</vt:lpstr>
      <vt:lpstr>Jisc Cover Slides</vt:lpstr>
      <vt:lpstr>Jisc Closing Slides</vt:lpstr>
      <vt:lpstr>Jisc Divider Sldes</vt:lpstr>
      <vt:lpstr>Jisc Fullscreen Image Slides</vt:lpstr>
      <vt:lpstr>Jisc Colours</vt:lpstr>
      <vt:lpstr>The driver</vt:lpstr>
      <vt:lpstr>Application</vt:lpstr>
      <vt:lpstr>What is a website?</vt:lpstr>
      <vt:lpstr>Timing is everything - websites</vt:lpstr>
      <vt:lpstr>Timing is everything – Extranet/intranet</vt:lpstr>
      <vt:lpstr>Example: Documents on external websites</vt:lpstr>
      <vt:lpstr>Example: Documents on intranet</vt:lpstr>
      <vt:lpstr>Example: Videos</vt:lpstr>
      <vt:lpstr>Example: Informative content (e.g. a blog)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Purpose</dc:title>
  <dc:creator>Alistair McNaught</dc:creator>
  <cp:lastModifiedBy>Abi James</cp:lastModifiedBy>
  <cp:revision>97</cp:revision>
  <dcterms:modified xsi:type="dcterms:W3CDTF">2019-07-03T12:42:58Z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0x010100D961A014B95394489172CE5D354CE88C</vt:lpwstr>
  </property>
  <property fmtid="{D5CDD505-2E9C-101B-9397-08002B2CF9AE}" pid="3" name="_dlc_DocIdItemGuid">
    <vt:lpwstr>d9d8bba2-943b-4203-bb23-909efa33bd88</vt:lpwstr>
  </property>
  <property fmtid="{D5CDD505-2E9C-101B-9397-08002B2CF9AE}" pid="4" name="_dlc_DocId">
    <vt:lpwstr>UPHMKJDVS5P4-174-53</vt:lpwstr>
  </property>
  <property fmtid="{D5CDD505-2E9C-101B-9397-08002B2CF9AE}" pid="5" name="_dlc_DocIdUrl">
    <vt:lpwstr>https://jisc365.sharepoint.com/sites/customerexperience/cscollab/_layouts/15/DocIdRedir.aspx?ID=UPHMKJDVS5P4-174-53, UPHMKJDVS5P4-174-53</vt:lpwstr>
  </property>
</Properties>
</file>